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3" r:id="rId3"/>
    <p:sldId id="289" r:id="rId4"/>
    <p:sldId id="257" r:id="rId5"/>
    <p:sldId id="274" r:id="rId6"/>
    <p:sldId id="258" r:id="rId7"/>
    <p:sldId id="275" r:id="rId8"/>
    <p:sldId id="276" r:id="rId9"/>
    <p:sldId id="277" r:id="rId10"/>
    <p:sldId id="262" r:id="rId11"/>
    <p:sldId id="278" r:id="rId12"/>
    <p:sldId id="263" r:id="rId13"/>
    <p:sldId id="264" r:id="rId14"/>
    <p:sldId id="284" r:id="rId15"/>
    <p:sldId id="282" r:id="rId16"/>
    <p:sldId id="281" r:id="rId17"/>
    <p:sldId id="267" r:id="rId18"/>
    <p:sldId id="268" r:id="rId19"/>
    <p:sldId id="283" r:id="rId20"/>
    <p:sldId id="286" r:id="rId21"/>
    <p:sldId id="287" r:id="rId22"/>
    <p:sldId id="272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84BE5C1-4785-4DB3-802B-BC0346707A01}" v="24" dt="2020-08-05T18:29:19.53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243" autoAdjust="0"/>
    <p:restoredTop sz="94660"/>
  </p:normalViewPr>
  <p:slideViewPr>
    <p:cSldViewPr snapToGrid="0">
      <p:cViewPr varScale="1">
        <p:scale>
          <a:sx n="89" d="100"/>
          <a:sy n="89" d="100"/>
        </p:scale>
        <p:origin x="72" y="2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32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Relationship Id="rId30" Type="http://schemas.openxmlformats.org/officeDocument/2006/relationships/customXml" Target="../customXml/item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rla boros" userId="e8b4547dc8bce19b" providerId="LiveId" clId="{B84BE5C1-4785-4DB3-802B-BC0346707A01}"/>
    <pc:docChg chg="undo custSel addSld delSld modSld sldOrd">
      <pc:chgData name="karla boros" userId="e8b4547dc8bce19b" providerId="LiveId" clId="{B84BE5C1-4785-4DB3-802B-BC0346707A01}" dt="2020-08-05T18:33:47.470" v="2929" actId="20577"/>
      <pc:docMkLst>
        <pc:docMk/>
      </pc:docMkLst>
      <pc:sldChg chg="addSp delSp modSp mod">
        <pc:chgData name="karla boros" userId="e8b4547dc8bce19b" providerId="LiveId" clId="{B84BE5C1-4785-4DB3-802B-BC0346707A01}" dt="2020-08-05T18:33:47.470" v="2929" actId="20577"/>
        <pc:sldMkLst>
          <pc:docMk/>
          <pc:sldMk cId="1747398975" sldId="256"/>
        </pc:sldMkLst>
        <pc:spChg chg="mod">
          <ac:chgData name="karla boros" userId="e8b4547dc8bce19b" providerId="LiveId" clId="{B84BE5C1-4785-4DB3-802B-BC0346707A01}" dt="2020-08-05T18:33:17.570" v="2900" actId="113"/>
          <ac:spMkLst>
            <pc:docMk/>
            <pc:sldMk cId="1747398975" sldId="256"/>
            <ac:spMk id="2" creationId="{C6AF21F4-CADF-466C-87EA-2CC2C96BCFA9}"/>
          </ac:spMkLst>
        </pc:spChg>
        <pc:spChg chg="mod">
          <ac:chgData name="karla boros" userId="e8b4547dc8bce19b" providerId="LiveId" clId="{B84BE5C1-4785-4DB3-802B-BC0346707A01}" dt="2020-08-05T18:33:47.470" v="2929" actId="20577"/>
          <ac:spMkLst>
            <pc:docMk/>
            <pc:sldMk cId="1747398975" sldId="256"/>
            <ac:spMk id="3" creationId="{3FA5E132-1152-41CC-B777-8FE7EA05BB1F}"/>
          </ac:spMkLst>
        </pc:spChg>
        <pc:spChg chg="add del mod">
          <ac:chgData name="karla boros" userId="e8b4547dc8bce19b" providerId="LiveId" clId="{B84BE5C1-4785-4DB3-802B-BC0346707A01}" dt="2020-07-29T18:18:45.750" v="524"/>
          <ac:spMkLst>
            <pc:docMk/>
            <pc:sldMk cId="1747398975" sldId="256"/>
            <ac:spMk id="5" creationId="{50DB9026-39BD-411A-AD25-710061AFC005}"/>
          </ac:spMkLst>
        </pc:spChg>
        <pc:graphicFrameChg chg="add del mod">
          <ac:chgData name="karla boros" userId="e8b4547dc8bce19b" providerId="LiveId" clId="{B84BE5C1-4785-4DB3-802B-BC0346707A01}" dt="2020-07-29T18:18:45.750" v="524"/>
          <ac:graphicFrameMkLst>
            <pc:docMk/>
            <pc:sldMk cId="1747398975" sldId="256"/>
            <ac:graphicFrameMk id="4" creationId="{F7E29071-71E6-404E-A895-2272CE7BE79D}"/>
          </ac:graphicFrameMkLst>
        </pc:graphicFrameChg>
        <pc:graphicFrameChg chg="add del mod modGraphic">
          <ac:chgData name="karla boros" userId="e8b4547dc8bce19b" providerId="LiveId" clId="{B84BE5C1-4785-4DB3-802B-BC0346707A01}" dt="2020-08-05T15:14:07.121" v="619" actId="478"/>
          <ac:graphicFrameMkLst>
            <pc:docMk/>
            <pc:sldMk cId="1747398975" sldId="256"/>
            <ac:graphicFrameMk id="6" creationId="{0EDF41DD-8077-4FEA-AF73-51934035172A}"/>
          </ac:graphicFrameMkLst>
        </pc:graphicFrameChg>
      </pc:sldChg>
      <pc:sldChg chg="delSp mod">
        <pc:chgData name="karla boros" userId="e8b4547dc8bce19b" providerId="LiveId" clId="{B84BE5C1-4785-4DB3-802B-BC0346707A01}" dt="2020-07-28T17:28:10.935" v="158" actId="478"/>
        <pc:sldMkLst>
          <pc:docMk/>
          <pc:sldMk cId="2194287632" sldId="257"/>
        </pc:sldMkLst>
        <pc:spChg chg="del">
          <ac:chgData name="karla boros" userId="e8b4547dc8bce19b" providerId="LiveId" clId="{B84BE5C1-4785-4DB3-802B-BC0346707A01}" dt="2020-07-28T17:28:10.935" v="158" actId="478"/>
          <ac:spMkLst>
            <pc:docMk/>
            <pc:sldMk cId="2194287632" sldId="257"/>
            <ac:spMk id="8" creationId="{230C0319-FB12-4740-AC98-1F4CE1816C08}"/>
          </ac:spMkLst>
        </pc:spChg>
      </pc:sldChg>
      <pc:sldChg chg="addSp delSp modSp mod">
        <pc:chgData name="karla boros" userId="e8b4547dc8bce19b" providerId="LiveId" clId="{B84BE5C1-4785-4DB3-802B-BC0346707A01}" dt="2020-08-05T17:13:24.166" v="643" actId="1076"/>
        <pc:sldMkLst>
          <pc:docMk/>
          <pc:sldMk cId="1901288465" sldId="258"/>
        </pc:sldMkLst>
        <pc:spChg chg="del">
          <ac:chgData name="karla boros" userId="e8b4547dc8bce19b" providerId="LiveId" clId="{B84BE5C1-4785-4DB3-802B-BC0346707A01}" dt="2020-08-05T17:13:16.736" v="641" actId="478"/>
          <ac:spMkLst>
            <pc:docMk/>
            <pc:sldMk cId="1901288465" sldId="258"/>
            <ac:spMk id="6" creationId="{631C6C5A-A0DE-4854-B01B-5232E8122F63}"/>
          </ac:spMkLst>
        </pc:spChg>
        <pc:picChg chg="add mod">
          <ac:chgData name="karla boros" userId="e8b4547dc8bce19b" providerId="LiveId" clId="{B84BE5C1-4785-4DB3-802B-BC0346707A01}" dt="2020-08-05T17:13:24.166" v="643" actId="1076"/>
          <ac:picMkLst>
            <pc:docMk/>
            <pc:sldMk cId="1901288465" sldId="258"/>
            <ac:picMk id="2" creationId="{C2297D25-802E-41A6-9B58-D1CCBDEA8E10}"/>
          </ac:picMkLst>
        </pc:picChg>
        <pc:picChg chg="del">
          <ac:chgData name="karla boros" userId="e8b4547dc8bce19b" providerId="LiveId" clId="{B84BE5C1-4785-4DB3-802B-BC0346707A01}" dt="2020-08-05T17:13:00.503" v="636" actId="478"/>
          <ac:picMkLst>
            <pc:docMk/>
            <pc:sldMk cId="1901288465" sldId="258"/>
            <ac:picMk id="5" creationId="{C484CB48-C44D-4392-8E80-AE52F7B9AE59}"/>
          </ac:picMkLst>
        </pc:picChg>
        <pc:cxnChg chg="del mod">
          <ac:chgData name="karla boros" userId="e8b4547dc8bce19b" providerId="LiveId" clId="{B84BE5C1-4785-4DB3-802B-BC0346707A01}" dt="2020-08-05T17:13:17.891" v="642" actId="478"/>
          <ac:cxnSpMkLst>
            <pc:docMk/>
            <pc:sldMk cId="1901288465" sldId="258"/>
            <ac:cxnSpMk id="3" creationId="{B9B0974B-9654-4769-A570-F9CFBE580A4A}"/>
          </ac:cxnSpMkLst>
        </pc:cxnChg>
      </pc:sldChg>
      <pc:sldChg chg="addSp delSp modSp mod">
        <pc:chgData name="karla boros" userId="e8b4547dc8bce19b" providerId="LiveId" clId="{B84BE5C1-4785-4DB3-802B-BC0346707A01}" dt="2020-08-05T18:01:35.361" v="1676" actId="1038"/>
        <pc:sldMkLst>
          <pc:docMk/>
          <pc:sldMk cId="3104613078" sldId="263"/>
        </pc:sldMkLst>
        <pc:spChg chg="del mod">
          <ac:chgData name="karla boros" userId="e8b4547dc8bce19b" providerId="LiveId" clId="{B84BE5C1-4785-4DB3-802B-BC0346707A01}" dt="2020-08-05T18:00:30.809" v="1658" actId="478"/>
          <ac:spMkLst>
            <pc:docMk/>
            <pc:sldMk cId="3104613078" sldId="263"/>
            <ac:spMk id="5" creationId="{30BB7E69-2D74-43FE-8D43-CAC4175A6DE1}"/>
          </ac:spMkLst>
        </pc:spChg>
        <pc:picChg chg="add mod">
          <ac:chgData name="karla boros" userId="e8b4547dc8bce19b" providerId="LiveId" clId="{B84BE5C1-4785-4DB3-802B-BC0346707A01}" dt="2020-08-05T18:01:35.361" v="1676" actId="1038"/>
          <ac:picMkLst>
            <pc:docMk/>
            <pc:sldMk cId="3104613078" sldId="263"/>
            <ac:picMk id="2" creationId="{B5F70CD7-A731-4A2E-A1A3-943DC0AEC3F4}"/>
          </ac:picMkLst>
        </pc:picChg>
        <pc:picChg chg="del mod">
          <ac:chgData name="karla boros" userId="e8b4547dc8bce19b" providerId="LiveId" clId="{B84BE5C1-4785-4DB3-802B-BC0346707A01}" dt="2020-08-05T18:01:25.369" v="1660" actId="478"/>
          <ac:picMkLst>
            <pc:docMk/>
            <pc:sldMk cId="3104613078" sldId="263"/>
            <ac:picMk id="4" creationId="{1377A836-0C53-4C78-A342-B47618673C2B}"/>
          </ac:picMkLst>
        </pc:picChg>
      </pc:sldChg>
      <pc:sldChg chg="addSp delSp modSp mod">
        <pc:chgData name="karla boros" userId="e8b4547dc8bce19b" providerId="LiveId" clId="{B84BE5C1-4785-4DB3-802B-BC0346707A01}" dt="2020-08-05T18:03:20.180" v="1690" actId="1076"/>
        <pc:sldMkLst>
          <pc:docMk/>
          <pc:sldMk cId="1866617600" sldId="264"/>
        </pc:sldMkLst>
        <pc:spChg chg="del">
          <ac:chgData name="karla boros" userId="e8b4547dc8bce19b" providerId="LiveId" clId="{B84BE5C1-4785-4DB3-802B-BC0346707A01}" dt="2020-08-05T18:02:59.920" v="1683" actId="478"/>
          <ac:spMkLst>
            <pc:docMk/>
            <pc:sldMk cId="1866617600" sldId="264"/>
            <ac:spMk id="2" creationId="{68D2172B-059B-41A6-BACB-085F8762CDD6}"/>
          </ac:spMkLst>
        </pc:spChg>
        <pc:spChg chg="mod">
          <ac:chgData name="karla boros" userId="e8b4547dc8bce19b" providerId="LiveId" clId="{B84BE5C1-4785-4DB3-802B-BC0346707A01}" dt="2020-08-05T18:03:20.180" v="1690" actId="1076"/>
          <ac:spMkLst>
            <pc:docMk/>
            <pc:sldMk cId="1866617600" sldId="264"/>
            <ac:spMk id="7" creationId="{B1A0F128-9AAE-45B4-A4D9-B9954BD1B5E7}"/>
          </ac:spMkLst>
        </pc:spChg>
        <pc:spChg chg="mod">
          <ac:chgData name="karla boros" userId="e8b4547dc8bce19b" providerId="LiveId" clId="{B84BE5C1-4785-4DB3-802B-BC0346707A01}" dt="2020-08-05T18:03:05.903" v="1685" actId="1076"/>
          <ac:spMkLst>
            <pc:docMk/>
            <pc:sldMk cId="1866617600" sldId="264"/>
            <ac:spMk id="16" creationId="{515356C7-22FE-4387-B77E-30D0CFA9C27D}"/>
          </ac:spMkLst>
        </pc:spChg>
        <pc:picChg chg="add mod ord">
          <ac:chgData name="karla boros" userId="e8b4547dc8bce19b" providerId="LiveId" clId="{B84BE5C1-4785-4DB3-802B-BC0346707A01}" dt="2020-08-05T18:02:48.884" v="1682" actId="167"/>
          <ac:picMkLst>
            <pc:docMk/>
            <pc:sldMk cId="1866617600" sldId="264"/>
            <ac:picMk id="3" creationId="{34FF412B-194C-48F2-A27C-5D2721DA810B}"/>
          </ac:picMkLst>
        </pc:picChg>
        <pc:picChg chg="del">
          <ac:chgData name="karla boros" userId="e8b4547dc8bce19b" providerId="LiveId" clId="{B84BE5C1-4785-4DB3-802B-BC0346707A01}" dt="2020-08-05T18:02:36.059" v="1677" actId="478"/>
          <ac:picMkLst>
            <pc:docMk/>
            <pc:sldMk cId="1866617600" sldId="264"/>
            <ac:picMk id="5" creationId="{A5FED6C3-499C-4F18-9BDA-69FDD786DE92}"/>
          </ac:picMkLst>
        </pc:picChg>
        <pc:cxnChg chg="del">
          <ac:chgData name="karla boros" userId="e8b4547dc8bce19b" providerId="LiveId" clId="{B84BE5C1-4785-4DB3-802B-BC0346707A01}" dt="2020-08-05T18:03:02.530" v="1684" actId="478"/>
          <ac:cxnSpMkLst>
            <pc:docMk/>
            <pc:sldMk cId="1866617600" sldId="264"/>
            <ac:cxnSpMk id="6" creationId="{AAE20CB7-A66E-4145-8790-FF8558583F04}"/>
          </ac:cxnSpMkLst>
        </pc:cxnChg>
        <pc:cxnChg chg="mod">
          <ac:chgData name="karla boros" userId="e8b4547dc8bce19b" providerId="LiveId" clId="{B84BE5C1-4785-4DB3-802B-BC0346707A01}" dt="2020-08-05T18:03:11.400" v="1687" actId="14100"/>
          <ac:cxnSpMkLst>
            <pc:docMk/>
            <pc:sldMk cId="1866617600" sldId="264"/>
            <ac:cxnSpMk id="11" creationId="{DFC16735-3109-499D-B7CD-A10A9DDA378E}"/>
          </ac:cxnSpMkLst>
        </pc:cxnChg>
        <pc:cxnChg chg="mod">
          <ac:chgData name="karla boros" userId="e8b4547dc8bce19b" providerId="LiveId" clId="{B84BE5C1-4785-4DB3-802B-BC0346707A01}" dt="2020-08-05T18:03:16.310" v="1689" actId="14100"/>
          <ac:cxnSpMkLst>
            <pc:docMk/>
            <pc:sldMk cId="1866617600" sldId="264"/>
            <ac:cxnSpMk id="13" creationId="{D657ADFB-BA63-4B6D-AD7E-50DC67A52A85}"/>
          </ac:cxnSpMkLst>
        </pc:cxnChg>
        <pc:cxnChg chg="mod">
          <ac:chgData name="karla boros" userId="e8b4547dc8bce19b" providerId="LiveId" clId="{B84BE5C1-4785-4DB3-802B-BC0346707A01}" dt="2020-08-05T18:03:20.180" v="1690" actId="1076"/>
          <ac:cxnSpMkLst>
            <pc:docMk/>
            <pc:sldMk cId="1866617600" sldId="264"/>
            <ac:cxnSpMk id="17" creationId="{C101054B-CC66-4ADC-964F-DBAE48DD1FE1}"/>
          </ac:cxnSpMkLst>
        </pc:cxnChg>
      </pc:sldChg>
      <pc:sldChg chg="addSp delSp modSp mod">
        <pc:chgData name="karla boros" userId="e8b4547dc8bce19b" providerId="LiveId" clId="{B84BE5C1-4785-4DB3-802B-BC0346707A01}" dt="2020-08-05T18:22:21.176" v="2482" actId="167"/>
        <pc:sldMkLst>
          <pc:docMk/>
          <pc:sldMk cId="3161006101" sldId="267"/>
        </pc:sldMkLst>
        <pc:spChg chg="add mod">
          <ac:chgData name="karla boros" userId="e8b4547dc8bce19b" providerId="LiveId" clId="{B84BE5C1-4785-4DB3-802B-BC0346707A01}" dt="2020-08-05T18:22:16.636" v="2481" actId="164"/>
          <ac:spMkLst>
            <pc:docMk/>
            <pc:sldMk cId="3161006101" sldId="267"/>
            <ac:spMk id="3" creationId="{797B0871-F832-4D1A-9DF1-77BA2C5CD825}"/>
          </ac:spMkLst>
        </pc:spChg>
        <pc:spChg chg="del mod">
          <ac:chgData name="karla boros" userId="e8b4547dc8bce19b" providerId="LiveId" clId="{B84BE5C1-4785-4DB3-802B-BC0346707A01}" dt="2020-08-05T18:21:11.306" v="2476" actId="478"/>
          <ac:spMkLst>
            <pc:docMk/>
            <pc:sldMk cId="3161006101" sldId="267"/>
            <ac:spMk id="8" creationId="{054F3CCE-93C2-458B-9A75-E40B554C17F7}"/>
          </ac:spMkLst>
        </pc:spChg>
        <pc:grpChg chg="add mod ord">
          <ac:chgData name="karla boros" userId="e8b4547dc8bce19b" providerId="LiveId" clId="{B84BE5C1-4785-4DB3-802B-BC0346707A01}" dt="2020-08-05T18:22:21.176" v="2482" actId="167"/>
          <ac:grpSpMkLst>
            <pc:docMk/>
            <pc:sldMk cId="3161006101" sldId="267"/>
            <ac:grpSpMk id="4" creationId="{E716DFA1-1B9C-4D47-9251-32A0DFA42059}"/>
          </ac:grpSpMkLst>
        </pc:grpChg>
        <pc:picChg chg="mod">
          <ac:chgData name="karla boros" userId="e8b4547dc8bce19b" providerId="LiveId" clId="{B84BE5C1-4785-4DB3-802B-BC0346707A01}" dt="2020-08-05T18:22:16.636" v="2481" actId="164"/>
          <ac:picMkLst>
            <pc:docMk/>
            <pc:sldMk cId="3161006101" sldId="267"/>
            <ac:picMk id="2" creationId="{82BA311D-8421-40AF-9B85-2C37943DD8C3}"/>
          </ac:picMkLst>
        </pc:picChg>
        <pc:cxnChg chg="del mod">
          <ac:chgData name="karla boros" userId="e8b4547dc8bce19b" providerId="LiveId" clId="{B84BE5C1-4785-4DB3-802B-BC0346707A01}" dt="2020-08-05T18:21:13.595" v="2477" actId="478"/>
          <ac:cxnSpMkLst>
            <pc:docMk/>
            <pc:sldMk cId="3161006101" sldId="267"/>
            <ac:cxnSpMk id="9" creationId="{3A322882-FBAC-4086-9F5D-7D898B2F0BD2}"/>
          </ac:cxnSpMkLst>
        </pc:cxnChg>
      </pc:sldChg>
      <pc:sldChg chg="modSp mod">
        <pc:chgData name="karla boros" userId="e8b4547dc8bce19b" providerId="LiveId" clId="{B84BE5C1-4785-4DB3-802B-BC0346707A01}" dt="2020-08-05T18:30:06.949" v="2684" actId="14100"/>
        <pc:sldMkLst>
          <pc:docMk/>
          <pc:sldMk cId="4050671541" sldId="272"/>
        </pc:sldMkLst>
        <pc:spChg chg="mod">
          <ac:chgData name="karla boros" userId="e8b4547dc8bce19b" providerId="LiveId" clId="{B84BE5C1-4785-4DB3-802B-BC0346707A01}" dt="2020-08-05T18:30:06.949" v="2684" actId="14100"/>
          <ac:spMkLst>
            <pc:docMk/>
            <pc:sldMk cId="4050671541" sldId="272"/>
            <ac:spMk id="4" creationId="{7D00794D-02E0-4CED-B253-027A2A625E4F}"/>
          </ac:spMkLst>
        </pc:spChg>
      </pc:sldChg>
      <pc:sldChg chg="modSp mod ord">
        <pc:chgData name="karla boros" userId="e8b4547dc8bce19b" providerId="LiveId" clId="{B84BE5C1-4785-4DB3-802B-BC0346707A01}" dt="2020-08-05T18:32:34.680" v="2881" actId="20577"/>
        <pc:sldMkLst>
          <pc:docMk/>
          <pc:sldMk cId="3209549747" sldId="273"/>
        </pc:sldMkLst>
        <pc:spChg chg="mod">
          <ac:chgData name="karla boros" userId="e8b4547dc8bce19b" providerId="LiveId" clId="{B84BE5C1-4785-4DB3-802B-BC0346707A01}" dt="2020-07-23T19:09:49.068" v="49" actId="14100"/>
          <ac:spMkLst>
            <pc:docMk/>
            <pc:sldMk cId="3209549747" sldId="273"/>
            <ac:spMk id="2" creationId="{E2891C37-DEEB-4DCA-A479-DB1B3A89D0EB}"/>
          </ac:spMkLst>
        </pc:spChg>
        <pc:spChg chg="mod">
          <ac:chgData name="karla boros" userId="e8b4547dc8bce19b" providerId="LiveId" clId="{B84BE5C1-4785-4DB3-802B-BC0346707A01}" dt="2020-08-05T18:32:34.680" v="2881" actId="20577"/>
          <ac:spMkLst>
            <pc:docMk/>
            <pc:sldMk cId="3209549747" sldId="273"/>
            <ac:spMk id="3" creationId="{B3FCA24E-47DC-4B4D-AAEF-239401B52CC4}"/>
          </ac:spMkLst>
        </pc:spChg>
      </pc:sldChg>
      <pc:sldChg chg="addSp delSp modSp mod">
        <pc:chgData name="karla boros" userId="e8b4547dc8bce19b" providerId="LiveId" clId="{B84BE5C1-4785-4DB3-802B-BC0346707A01}" dt="2020-08-05T18:26:54.638" v="2537" actId="478"/>
        <pc:sldMkLst>
          <pc:docMk/>
          <pc:sldMk cId="2033057627" sldId="274"/>
        </pc:sldMkLst>
        <pc:spChg chg="add del mod">
          <ac:chgData name="karla boros" userId="e8b4547dc8bce19b" providerId="LiveId" clId="{B84BE5C1-4785-4DB3-802B-BC0346707A01}" dt="2020-08-05T18:26:54.638" v="2537" actId="478"/>
          <ac:spMkLst>
            <pc:docMk/>
            <pc:sldMk cId="2033057627" sldId="274"/>
            <ac:spMk id="5" creationId="{72F96F6B-FF93-48C2-B9A7-778CB41DE847}"/>
          </ac:spMkLst>
        </pc:spChg>
        <pc:spChg chg="mod">
          <ac:chgData name="karla boros" userId="e8b4547dc8bce19b" providerId="LiveId" clId="{B84BE5C1-4785-4DB3-802B-BC0346707A01}" dt="2020-08-05T18:26:16.418" v="2534"/>
          <ac:spMkLst>
            <pc:docMk/>
            <pc:sldMk cId="2033057627" sldId="274"/>
            <ac:spMk id="12" creationId="{CCE31913-957C-4A2A-9F3A-3D12F1296CDA}"/>
          </ac:spMkLst>
        </pc:spChg>
      </pc:sldChg>
      <pc:sldChg chg="modSp mod">
        <pc:chgData name="karla boros" userId="e8b4547dc8bce19b" providerId="LiveId" clId="{B84BE5C1-4785-4DB3-802B-BC0346707A01}" dt="2020-08-05T18:30:41.551" v="2698" actId="20577"/>
        <pc:sldMkLst>
          <pc:docMk/>
          <pc:sldMk cId="3310024546" sldId="275"/>
        </pc:sldMkLst>
        <pc:spChg chg="mod">
          <ac:chgData name="karla boros" userId="e8b4547dc8bce19b" providerId="LiveId" clId="{B84BE5C1-4785-4DB3-802B-BC0346707A01}" dt="2020-08-05T18:30:41.551" v="2698" actId="20577"/>
          <ac:spMkLst>
            <pc:docMk/>
            <pc:sldMk cId="3310024546" sldId="275"/>
            <ac:spMk id="12" creationId="{CCE31913-957C-4A2A-9F3A-3D12F1296CDA}"/>
          </ac:spMkLst>
        </pc:spChg>
      </pc:sldChg>
      <pc:sldChg chg="modSp mod">
        <pc:chgData name="karla boros" userId="e8b4547dc8bce19b" providerId="LiveId" clId="{B84BE5C1-4785-4DB3-802B-BC0346707A01}" dt="2020-08-05T18:00:07.669" v="1656" actId="113"/>
        <pc:sldMkLst>
          <pc:docMk/>
          <pc:sldMk cId="2152499821" sldId="278"/>
        </pc:sldMkLst>
        <pc:spChg chg="mod">
          <ac:chgData name="karla boros" userId="e8b4547dc8bce19b" providerId="LiveId" clId="{B84BE5C1-4785-4DB3-802B-BC0346707A01}" dt="2020-08-05T18:00:07.669" v="1656" actId="113"/>
          <ac:spMkLst>
            <pc:docMk/>
            <pc:sldMk cId="2152499821" sldId="278"/>
            <ac:spMk id="3" creationId="{D91B16A9-BAA7-4D42-80BA-C1D3FF5DC1CF}"/>
          </ac:spMkLst>
        </pc:spChg>
      </pc:sldChg>
      <pc:sldChg chg="delSp modSp del mod">
        <pc:chgData name="karla boros" userId="e8b4547dc8bce19b" providerId="LiveId" clId="{B84BE5C1-4785-4DB3-802B-BC0346707A01}" dt="2020-08-05T17:14:11.596" v="646" actId="47"/>
        <pc:sldMkLst>
          <pc:docMk/>
          <pc:sldMk cId="2072727853" sldId="280"/>
        </pc:sldMkLst>
        <pc:spChg chg="del mod">
          <ac:chgData name="karla boros" userId="e8b4547dc8bce19b" providerId="LiveId" clId="{B84BE5C1-4785-4DB3-802B-BC0346707A01}" dt="2020-08-05T17:13:36.794" v="645" actId="478"/>
          <ac:spMkLst>
            <pc:docMk/>
            <pc:sldMk cId="2072727853" sldId="280"/>
            <ac:spMk id="3" creationId="{C9AB51D4-30BC-4CE0-BE9E-DCFF9384FA11}"/>
          </ac:spMkLst>
        </pc:spChg>
      </pc:sldChg>
      <pc:sldChg chg="addSp delSp modSp mod">
        <pc:chgData name="karla boros" userId="e8b4547dc8bce19b" providerId="LiveId" clId="{B84BE5C1-4785-4DB3-802B-BC0346707A01}" dt="2020-08-05T18:13:37.833" v="2137"/>
        <pc:sldMkLst>
          <pc:docMk/>
          <pc:sldMk cId="18658812" sldId="281"/>
        </pc:sldMkLst>
        <pc:spChg chg="del">
          <ac:chgData name="karla boros" userId="e8b4547dc8bce19b" providerId="LiveId" clId="{B84BE5C1-4785-4DB3-802B-BC0346707A01}" dt="2020-08-05T18:13:37.059" v="2136" actId="478"/>
          <ac:spMkLst>
            <pc:docMk/>
            <pc:sldMk cId="18658812" sldId="281"/>
            <ac:spMk id="4" creationId="{4CA7CBAB-253C-4EBA-8ADA-208F8BA3D924}"/>
          </ac:spMkLst>
        </pc:spChg>
        <pc:spChg chg="add mod">
          <ac:chgData name="karla boros" userId="e8b4547dc8bce19b" providerId="LiveId" clId="{B84BE5C1-4785-4DB3-802B-BC0346707A01}" dt="2020-08-05T18:13:37.833" v="2137"/>
          <ac:spMkLst>
            <pc:docMk/>
            <pc:sldMk cId="18658812" sldId="281"/>
            <ac:spMk id="6" creationId="{EA5CD4DF-3125-4A66-9A78-2BCED1649156}"/>
          </ac:spMkLst>
        </pc:spChg>
        <pc:picChg chg="add mod">
          <ac:chgData name="karla boros" userId="e8b4547dc8bce19b" providerId="LiveId" clId="{B84BE5C1-4785-4DB3-802B-BC0346707A01}" dt="2020-08-05T18:13:25.441" v="2135" actId="14100"/>
          <ac:picMkLst>
            <pc:docMk/>
            <pc:sldMk cId="18658812" sldId="281"/>
            <ac:picMk id="2" creationId="{C47479A3-2A59-45F7-90FA-97CE31586EEC}"/>
          </ac:picMkLst>
        </pc:picChg>
        <pc:picChg chg="del">
          <ac:chgData name="karla boros" userId="e8b4547dc8bce19b" providerId="LiveId" clId="{B84BE5C1-4785-4DB3-802B-BC0346707A01}" dt="2020-08-05T18:13:19.453" v="2133" actId="478"/>
          <ac:picMkLst>
            <pc:docMk/>
            <pc:sldMk cId="18658812" sldId="281"/>
            <ac:picMk id="5" creationId="{F861DD6A-7E52-4A36-8DBD-C5E6D9BC7580}"/>
          </ac:picMkLst>
        </pc:picChg>
      </pc:sldChg>
      <pc:sldChg chg="addSp delSp modSp mod">
        <pc:chgData name="karla boros" userId="e8b4547dc8bce19b" providerId="LiveId" clId="{B84BE5C1-4785-4DB3-802B-BC0346707A01}" dt="2020-08-05T18:12:15.050" v="2132" actId="6549"/>
        <pc:sldMkLst>
          <pc:docMk/>
          <pc:sldMk cId="1501935008" sldId="282"/>
        </pc:sldMkLst>
        <pc:spChg chg="mod">
          <ac:chgData name="karla boros" userId="e8b4547dc8bce19b" providerId="LiveId" clId="{B84BE5C1-4785-4DB3-802B-BC0346707A01}" dt="2020-08-05T18:12:15.050" v="2132" actId="6549"/>
          <ac:spMkLst>
            <pc:docMk/>
            <pc:sldMk cId="1501935008" sldId="282"/>
            <ac:spMk id="5" creationId="{6D13A8FD-6A06-4568-8192-B39AE7284115}"/>
          </ac:spMkLst>
        </pc:spChg>
        <pc:spChg chg="mod">
          <ac:chgData name="karla boros" userId="e8b4547dc8bce19b" providerId="LiveId" clId="{B84BE5C1-4785-4DB3-802B-BC0346707A01}" dt="2020-08-05T18:11:10.040" v="2071" actId="207"/>
          <ac:spMkLst>
            <pc:docMk/>
            <pc:sldMk cId="1501935008" sldId="282"/>
            <ac:spMk id="6" creationId="{6DF25335-68AB-453A-8945-9A9D187D0B89}"/>
          </ac:spMkLst>
        </pc:spChg>
        <pc:picChg chg="del">
          <ac:chgData name="karla boros" userId="e8b4547dc8bce19b" providerId="LiveId" clId="{B84BE5C1-4785-4DB3-802B-BC0346707A01}" dt="2020-08-05T18:09:13.284" v="1937" actId="478"/>
          <ac:picMkLst>
            <pc:docMk/>
            <pc:sldMk cId="1501935008" sldId="282"/>
            <ac:picMk id="2" creationId="{D82CB2C4-A7C1-408C-AEF5-951940A67776}"/>
          </ac:picMkLst>
        </pc:picChg>
        <pc:picChg chg="add mod ord">
          <ac:chgData name="karla boros" userId="e8b4547dc8bce19b" providerId="LiveId" clId="{B84BE5C1-4785-4DB3-802B-BC0346707A01}" dt="2020-08-05T18:09:25.070" v="1941" actId="167"/>
          <ac:picMkLst>
            <pc:docMk/>
            <pc:sldMk cId="1501935008" sldId="282"/>
            <ac:picMk id="3" creationId="{E1391B1D-A2B2-4F8C-BBC1-FB3443A35745}"/>
          </ac:picMkLst>
        </pc:picChg>
        <pc:cxnChg chg="add del mod">
          <ac:chgData name="karla boros" userId="e8b4547dc8bce19b" providerId="LiveId" clId="{B84BE5C1-4785-4DB3-802B-BC0346707A01}" dt="2020-08-05T18:11:34.013" v="2073" actId="14100"/>
          <ac:cxnSpMkLst>
            <pc:docMk/>
            <pc:sldMk cId="1501935008" sldId="282"/>
            <ac:cxnSpMk id="7" creationId="{091F9342-EAF9-489C-9508-C0FBADC58A55}"/>
          </ac:cxnSpMkLst>
        </pc:cxnChg>
      </pc:sldChg>
      <pc:sldChg chg="addSp delSp modSp mod">
        <pc:chgData name="karla boros" userId="e8b4547dc8bce19b" providerId="LiveId" clId="{B84BE5C1-4785-4DB3-802B-BC0346707A01}" dt="2020-08-05T18:25:01.349" v="2529" actId="164"/>
        <pc:sldMkLst>
          <pc:docMk/>
          <pc:sldMk cId="2772483447" sldId="283"/>
        </pc:sldMkLst>
        <pc:spChg chg="mod">
          <ac:chgData name="karla boros" userId="e8b4547dc8bce19b" providerId="LiveId" clId="{B84BE5C1-4785-4DB3-802B-BC0346707A01}" dt="2020-08-05T18:22:50.958" v="2502" actId="6549"/>
          <ac:spMkLst>
            <pc:docMk/>
            <pc:sldMk cId="2772483447" sldId="283"/>
            <ac:spMk id="5" creationId="{3D610148-90B6-4208-835D-D92430545661}"/>
          </ac:spMkLst>
        </pc:spChg>
        <pc:grpChg chg="add mod">
          <ac:chgData name="karla boros" userId="e8b4547dc8bce19b" providerId="LiveId" clId="{B84BE5C1-4785-4DB3-802B-BC0346707A01}" dt="2020-08-05T18:25:01.349" v="2529" actId="164"/>
          <ac:grpSpMkLst>
            <pc:docMk/>
            <pc:sldMk cId="2772483447" sldId="283"/>
            <ac:grpSpMk id="6" creationId="{8FC78D05-3534-41D7-9083-C98B5D43B96C}"/>
          </ac:grpSpMkLst>
        </pc:grpChg>
        <pc:picChg chg="add del mod">
          <ac:chgData name="karla boros" userId="e8b4547dc8bce19b" providerId="LiveId" clId="{B84BE5C1-4785-4DB3-802B-BC0346707A01}" dt="2020-08-05T18:24:19.157" v="2517" actId="478"/>
          <ac:picMkLst>
            <pc:docMk/>
            <pc:sldMk cId="2772483447" sldId="283"/>
            <ac:picMk id="2" creationId="{5421F558-E48C-41D2-813F-1BCCD7F2DBF9}"/>
          </ac:picMkLst>
        </pc:picChg>
        <pc:picChg chg="add mod">
          <ac:chgData name="karla boros" userId="e8b4547dc8bce19b" providerId="LiveId" clId="{B84BE5C1-4785-4DB3-802B-BC0346707A01}" dt="2020-08-05T18:25:01.349" v="2529" actId="164"/>
          <ac:picMkLst>
            <pc:docMk/>
            <pc:sldMk cId="2772483447" sldId="283"/>
            <ac:picMk id="3" creationId="{DE80EDCB-2453-4FC1-86F8-AE619DC22344}"/>
          </ac:picMkLst>
        </pc:picChg>
        <pc:picChg chg="mod">
          <ac:chgData name="karla boros" userId="e8b4547dc8bce19b" providerId="LiveId" clId="{B84BE5C1-4785-4DB3-802B-BC0346707A01}" dt="2020-08-05T18:25:01.349" v="2529" actId="164"/>
          <ac:picMkLst>
            <pc:docMk/>
            <pc:sldMk cId="2772483447" sldId="283"/>
            <ac:picMk id="4" creationId="{7B2C90B2-B1AA-4E41-BEC8-14ABD4F63436}"/>
          </ac:picMkLst>
        </pc:picChg>
      </pc:sldChg>
      <pc:sldChg chg="modSp mod">
        <pc:chgData name="karla boros" userId="e8b4547dc8bce19b" providerId="LiveId" clId="{B84BE5C1-4785-4DB3-802B-BC0346707A01}" dt="2020-08-05T18:17:05.424" v="2276" actId="1037"/>
        <pc:sldMkLst>
          <pc:docMk/>
          <pc:sldMk cId="2497192716" sldId="284"/>
        </pc:sldMkLst>
        <pc:spChg chg="mod">
          <ac:chgData name="karla boros" userId="e8b4547dc8bce19b" providerId="LiveId" clId="{B84BE5C1-4785-4DB3-802B-BC0346707A01}" dt="2020-08-05T18:15:03.883" v="2211" actId="20577"/>
          <ac:spMkLst>
            <pc:docMk/>
            <pc:sldMk cId="2497192716" sldId="284"/>
            <ac:spMk id="4" creationId="{CF2E8CF2-4401-4311-A13A-9516F5B0D0B9}"/>
          </ac:spMkLst>
        </pc:spChg>
        <pc:spChg chg="mod">
          <ac:chgData name="karla boros" userId="e8b4547dc8bce19b" providerId="LiveId" clId="{B84BE5C1-4785-4DB3-802B-BC0346707A01}" dt="2020-08-05T18:17:05.424" v="2276" actId="1037"/>
          <ac:spMkLst>
            <pc:docMk/>
            <pc:sldMk cId="2497192716" sldId="284"/>
            <ac:spMk id="5" creationId="{9F1F7DF7-C34C-46C3-A4D0-24858385D2CC}"/>
          </ac:spMkLst>
        </pc:spChg>
      </pc:sldChg>
      <pc:sldChg chg="modSp mod">
        <pc:chgData name="karla boros" userId="e8b4547dc8bce19b" providerId="LiveId" clId="{B84BE5C1-4785-4DB3-802B-BC0346707A01}" dt="2020-08-05T18:25:36.055" v="2531" actId="1076"/>
        <pc:sldMkLst>
          <pc:docMk/>
          <pc:sldMk cId="2135473676" sldId="286"/>
        </pc:sldMkLst>
        <pc:spChg chg="mod">
          <ac:chgData name="karla boros" userId="e8b4547dc8bce19b" providerId="LiveId" clId="{B84BE5C1-4785-4DB3-802B-BC0346707A01}" dt="2020-08-05T18:25:36.055" v="2531" actId="1076"/>
          <ac:spMkLst>
            <pc:docMk/>
            <pc:sldMk cId="2135473676" sldId="286"/>
            <ac:spMk id="5" creationId="{9F1F7DF7-C34C-46C3-A4D0-24858385D2CC}"/>
          </ac:spMkLst>
        </pc:spChg>
        <pc:picChg chg="mod">
          <ac:chgData name="karla boros" userId="e8b4547dc8bce19b" providerId="LiveId" clId="{B84BE5C1-4785-4DB3-802B-BC0346707A01}" dt="2020-08-05T18:25:29.941" v="2530" actId="1076"/>
          <ac:picMkLst>
            <pc:docMk/>
            <pc:sldMk cId="2135473676" sldId="286"/>
            <ac:picMk id="2" creationId="{2CA9E449-0233-4B1E-8EFC-7A79A4212783}"/>
          </ac:picMkLst>
        </pc:picChg>
      </pc:sldChg>
      <pc:sldChg chg="modSp mod">
        <pc:chgData name="karla boros" userId="e8b4547dc8bce19b" providerId="LiveId" clId="{B84BE5C1-4785-4DB3-802B-BC0346707A01}" dt="2020-08-05T18:29:41.229" v="2643" actId="20577"/>
        <pc:sldMkLst>
          <pc:docMk/>
          <pc:sldMk cId="3098240488" sldId="287"/>
        </pc:sldMkLst>
        <pc:spChg chg="mod">
          <ac:chgData name="karla boros" userId="e8b4547dc8bce19b" providerId="LiveId" clId="{B84BE5C1-4785-4DB3-802B-BC0346707A01}" dt="2020-08-05T18:29:41.229" v="2643" actId="20577"/>
          <ac:spMkLst>
            <pc:docMk/>
            <pc:sldMk cId="3098240488" sldId="287"/>
            <ac:spMk id="5" creationId="{9F1F7DF7-C34C-46C3-A4D0-24858385D2CC}"/>
          </ac:spMkLst>
        </pc:spChg>
      </pc:sldChg>
      <pc:sldChg chg="delSp modSp new del mod">
        <pc:chgData name="karla boros" userId="e8b4547dc8bce19b" providerId="LiveId" clId="{B84BE5C1-4785-4DB3-802B-BC0346707A01}" dt="2020-08-05T15:20:01.991" v="620" actId="47"/>
        <pc:sldMkLst>
          <pc:docMk/>
          <pc:sldMk cId="1282148264" sldId="288"/>
        </pc:sldMkLst>
        <pc:spChg chg="del">
          <ac:chgData name="karla boros" userId="e8b4547dc8bce19b" providerId="LiveId" clId="{B84BE5C1-4785-4DB3-802B-BC0346707A01}" dt="2020-07-30T12:12:58.670" v="535" actId="478"/>
          <ac:spMkLst>
            <pc:docMk/>
            <pc:sldMk cId="1282148264" sldId="288"/>
            <ac:spMk id="2" creationId="{97790682-D6E6-4FBE-9373-FEA8C36258F2}"/>
          </ac:spMkLst>
        </pc:spChg>
        <pc:spChg chg="mod">
          <ac:chgData name="karla boros" userId="e8b4547dc8bce19b" providerId="LiveId" clId="{B84BE5C1-4785-4DB3-802B-BC0346707A01}" dt="2020-07-30T12:35:04.685" v="591" actId="6549"/>
          <ac:spMkLst>
            <pc:docMk/>
            <pc:sldMk cId="1282148264" sldId="288"/>
            <ac:spMk id="3" creationId="{DDB99864-4B14-4E6D-9139-8FC6110DBE78}"/>
          </ac:spMkLst>
        </pc:spChg>
      </pc:sldChg>
      <pc:sldChg chg="addSp delSp new mod modShow">
        <pc:chgData name="karla boros" userId="e8b4547dc8bce19b" providerId="LiveId" clId="{B84BE5C1-4785-4DB3-802B-BC0346707A01}" dt="2020-08-05T15:20:27.769" v="621" actId="729"/>
        <pc:sldMkLst>
          <pc:docMk/>
          <pc:sldMk cId="3319353211" sldId="289"/>
        </pc:sldMkLst>
        <pc:spChg chg="del">
          <ac:chgData name="karla boros" userId="e8b4547dc8bce19b" providerId="LiveId" clId="{B84BE5C1-4785-4DB3-802B-BC0346707A01}" dt="2020-07-30T12:24:40.014" v="572" actId="478"/>
          <ac:spMkLst>
            <pc:docMk/>
            <pc:sldMk cId="3319353211" sldId="289"/>
            <ac:spMk id="2" creationId="{87BE11B7-E0AC-4FF7-85F6-4CCE8B3D393E}"/>
          </ac:spMkLst>
        </pc:spChg>
        <pc:spChg chg="del">
          <ac:chgData name="karla boros" userId="e8b4547dc8bce19b" providerId="LiveId" clId="{B84BE5C1-4785-4DB3-802B-BC0346707A01}" dt="2020-07-30T12:24:42.139" v="573" actId="478"/>
          <ac:spMkLst>
            <pc:docMk/>
            <pc:sldMk cId="3319353211" sldId="289"/>
            <ac:spMk id="3" creationId="{EDCB1431-4C3C-47DA-B58E-C2DF3376EA5B}"/>
          </ac:spMkLst>
        </pc:spChg>
        <pc:picChg chg="add">
          <ac:chgData name="karla boros" userId="e8b4547dc8bce19b" providerId="LiveId" clId="{B84BE5C1-4785-4DB3-802B-BC0346707A01}" dt="2020-07-30T12:24:34.728" v="571"/>
          <ac:picMkLst>
            <pc:docMk/>
            <pc:sldMk cId="3319353211" sldId="289"/>
            <ac:picMk id="4" creationId="{4FF84AAA-A140-4A8D-A637-32D7AE463657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763703-8A9F-41A1-8359-4396098386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D755071-A68E-4E36-B555-D36157EB73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1D083FE-9D3D-4CEE-A18A-AE34C4E53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E9E24-CC8D-4432-91E0-B915A74A47A3}" type="datetimeFigureOut">
              <a:rPr lang="en-US" smtClean="0"/>
              <a:t>8/5/2020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C73DC2B-968C-420C-8B7E-CC28A4927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387E9F3-9D14-4CD1-B03E-3342403A5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74480-0690-4A51-8A62-4E7012C36A7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51700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0C054F-86D9-4DD8-8C0F-731A95DA87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278D4D7-6914-4C6C-BD82-F80B7ED2A7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87549C9-24C2-45C3-8468-0A17151897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E9E24-CC8D-4432-91E0-B915A74A47A3}" type="datetimeFigureOut">
              <a:rPr lang="en-US" smtClean="0"/>
              <a:t>8/5/2020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2022240-941A-4529-A940-46DBB39B8E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56D2D02-5DC5-4B29-A078-3774165F8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74480-0690-4A51-8A62-4E7012C36A7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3186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E002FF-74EC-4E2D-9F84-D84A3A5119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1AA5FB5-F1A0-43EB-8CDD-EAAE6A5834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D1421D2-FEF4-4930-BD6D-C759AD4938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E9E24-CC8D-4432-91E0-B915A74A47A3}" type="datetimeFigureOut">
              <a:rPr lang="en-US" smtClean="0"/>
              <a:t>8/5/2020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C299ADF-A710-4477-9190-0D3C52E330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97FEA42-14E3-4726-B7E2-E5B6BBE3E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74480-0690-4A51-8A62-4E7012C36A7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959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1CB037-893E-4701-BA20-2709FF09A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BB320F2-0BD9-49E2-AC01-C0B1539499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B027285-00BA-4D41-84A4-568FACFE63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2EF0032-4CC4-4EB3-B716-768B701F9F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E9E24-CC8D-4432-91E0-B915A74A47A3}" type="datetimeFigureOut">
              <a:rPr lang="en-US" smtClean="0"/>
              <a:t>8/5/2020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B89DFD5-B835-458F-8EDA-EB92A4FA04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060440B-90D8-4A87-9C5A-29E8169C2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74480-0690-4A51-8A62-4E7012C36A7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6492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9B7D73-D01D-4926-8C0B-EFF24B723C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0D788E5-7557-4D72-B535-AE75DE9394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652D9F6-50D0-4ED6-BD16-C7AD1F133E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720B84B0-6C53-40CF-8DD7-E92F70AC65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4C796A1F-0628-41E3-B09C-859921BC82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2D6D0695-10FE-4ADA-8152-C17E9E051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E9E24-CC8D-4432-91E0-B915A74A47A3}" type="datetimeFigureOut">
              <a:rPr lang="en-US" smtClean="0"/>
              <a:t>8/5/2020</a:t>
            </a:fld>
            <a:endParaRPr lang="en-US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61BAFED7-2679-4297-82DC-D65555B8BD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885A9A63-5942-4188-8406-2982982FB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74480-0690-4A51-8A62-4E7012C36A7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4714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79C0F9-9518-4201-98EB-3A9BE9AD8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6E1D9FFA-3BE1-44C1-B68E-1464657CDE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E9E24-CC8D-4432-91E0-B915A74A47A3}" type="datetimeFigureOut">
              <a:rPr lang="en-US" smtClean="0"/>
              <a:t>8/5/2020</a:t>
            </a:fld>
            <a:endParaRPr lang="en-US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C9B9F6C8-DB1B-402E-AF3F-C81283E95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66EB3A44-C380-43D1-B945-618EC2F92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74480-0690-4A51-8A62-4E7012C36A7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5722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01724FDD-2436-4E96-B2C3-3917FDA322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E9E24-CC8D-4432-91E0-B915A74A47A3}" type="datetimeFigureOut">
              <a:rPr lang="en-US" smtClean="0"/>
              <a:t>8/5/2020</a:t>
            </a:fld>
            <a:endParaRPr lang="en-US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59D44713-3FE5-44A7-AD1A-C45F43869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12FA306-12E8-4D1D-A35C-D52EDF8FC5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74480-0690-4A51-8A62-4E7012C36A7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1743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D57A2AA-B7C5-4C2B-A450-F86E7933E0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6DD9534-38E9-4AE4-B33C-2AC0ED25EC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BA02B43-1472-421B-8462-32E8ADE26E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C8185AE-81CC-4BE4-96C0-6000056155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E9E24-CC8D-4432-91E0-B915A74A47A3}" type="datetimeFigureOut">
              <a:rPr lang="en-US" smtClean="0"/>
              <a:t>8/5/2020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80CC314-969D-4C8C-A5F9-FA798000D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3EA30EC-7986-4487-ADB1-7397BBC7A8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74480-0690-4A51-8A62-4E7012C36A7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142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53D671-2AEE-4E6F-90B2-52857910C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1DF74E38-8EF1-4838-A4D9-1C40EFD445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74C9996-297B-4B85-B8E8-65CBB7DD8B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2164A12-21BD-438D-80C4-F3F66EB866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E9E24-CC8D-4432-91E0-B915A74A47A3}" type="datetimeFigureOut">
              <a:rPr lang="en-US" smtClean="0"/>
              <a:t>8/5/2020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30FBB9D-BE6D-4CB6-86C6-6101781D68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F18E5F5-8157-4DDE-8CA5-49E2ACE61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74480-0690-4A51-8A62-4E7012C36A7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6990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4F5ACD-1B0A-4CEE-86FF-27ECBEECF2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7588CEB-B949-47F4-A59E-D98B960F38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0D8216B-384B-4D16-9148-724BA0C525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E9E24-CC8D-4432-91E0-B915A74A47A3}" type="datetimeFigureOut">
              <a:rPr lang="en-US" smtClean="0"/>
              <a:t>8/5/2020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1CFD2EB-B691-42B8-B32B-7AECC6344B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303A02D-1D30-47F9-86AE-298E17595F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74480-0690-4A51-8A62-4E7012C36A7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6006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FBB2164-C6F1-4C99-828F-E24460F2692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66857374-9E2F-4EA8-A192-B0B89E10E0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9EE2D24-9862-4070-ACFD-4C120FDD9F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E9E24-CC8D-4432-91E0-B915A74A47A3}" type="datetimeFigureOut">
              <a:rPr lang="en-US" smtClean="0"/>
              <a:t>8/5/2020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57A04F2-25F6-4029-AF73-F7C0A5C4A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113F8EF-775C-46AC-B500-9FDE07DAF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74480-0690-4A51-8A62-4E7012C36A7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315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5FFB9B98-D26F-405A-B4B1-CC4335060C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DD85BC8-AF9D-4B7E-842A-8E59DFF56D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BEFB4ED-C6DA-44A8-8C55-220EDBCD7C4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0E9E24-CC8D-4432-91E0-B915A74A47A3}" type="datetimeFigureOut">
              <a:rPr lang="en-US" smtClean="0"/>
              <a:t>8/5/2020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85123EA-6016-44D9-B130-93A726A238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9CA4D0C-48D1-4840-A0C3-5B9428FE60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274480-0690-4A51-8A62-4E7012C36A7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5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AF21F4-CADF-466C-87EA-2CC2C96BCFA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t-BR" sz="4400" b="1" dirty="0"/>
              <a:t>Treinamento para o preenchimento do formulário de progresso sobre o Decreto 10.139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FA5E132-1152-41CC-B777-8FE7EA05BB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7219" y="4006887"/>
            <a:ext cx="9144000" cy="1655762"/>
          </a:xfrm>
        </p:spPr>
        <p:txBody>
          <a:bodyPr/>
          <a:lstStyle/>
          <a:p>
            <a:r>
              <a:rPr lang="en-US" dirty="0"/>
              <a:t>Agosto/2020</a:t>
            </a:r>
          </a:p>
          <a:p>
            <a:r>
              <a:rPr lang="en-US"/>
              <a:t>SEMAF/SEME/SG PR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73989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891C37-DEEB-4DCA-A479-DB1B3A89D0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749" y="51018"/>
            <a:ext cx="11733054" cy="1325563"/>
          </a:xfrm>
        </p:spPr>
        <p:txBody>
          <a:bodyPr/>
          <a:lstStyle/>
          <a:p>
            <a:r>
              <a:rPr lang="pt-BR" b="1" dirty="0"/>
              <a:t>Informações Gerais sobre o Formulário de Progresso do Decreto 10.139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3FCA24E-47DC-4B4D-AAEF-239401B52C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44577"/>
            <a:ext cx="10665092" cy="3535135"/>
          </a:xfrm>
        </p:spPr>
        <p:txBody>
          <a:bodyPr>
            <a:normAutofit/>
          </a:bodyPr>
          <a:lstStyle/>
          <a:p>
            <a:pPr marL="285750" indent="-285750">
              <a:buFontTx/>
              <a:buChar char="-"/>
            </a:pPr>
            <a:r>
              <a:rPr lang="pt-BR" dirty="0"/>
              <a:t>O respondente deverá ser nomeado para ser o respondente, com envio dos dados para a SEME – Secretaria de Modernização do Estado;</a:t>
            </a:r>
          </a:p>
          <a:p>
            <a:pPr marL="285750" indent="-285750">
              <a:buFontTx/>
              <a:buChar char="-"/>
            </a:pPr>
            <a:r>
              <a:rPr lang="pt-BR" dirty="0"/>
              <a:t>Cada órgão deverá informar os dados consolidados do mesmo;</a:t>
            </a:r>
          </a:p>
          <a:p>
            <a:pPr marL="285750" indent="-285750">
              <a:buFontTx/>
              <a:buChar char="-"/>
            </a:pPr>
            <a:r>
              <a:rPr lang="pt-BR" dirty="0"/>
              <a:t>Conforme determinado no Decreto 10.139, o formulário terá datas para registro das revisões de acordo com Decreto 10.437, art. 14;</a:t>
            </a:r>
          </a:p>
          <a:p>
            <a:pPr marL="285750" indent="-285750">
              <a:buFontTx/>
              <a:buChar char="-"/>
            </a:pPr>
            <a:r>
              <a:rPr lang="pt-BR" dirty="0"/>
              <a:t>Veja as instruções a seguir para garantir seu entendimento.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43BDFAA0-07EF-4C7E-A5BB-6442175C3220}"/>
              </a:ext>
            </a:extLst>
          </p:cNvPr>
          <p:cNvSpPr/>
          <p:nvPr/>
        </p:nvSpPr>
        <p:spPr>
          <a:xfrm>
            <a:off x="370595" y="1721533"/>
            <a:ext cx="584281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/>
              <a:t>Sobre o link para acesso ao formulário:</a:t>
            </a:r>
          </a:p>
        </p:txBody>
      </p:sp>
    </p:spTree>
    <p:extLst>
      <p:ext uri="{BB962C8B-B14F-4D97-AF65-F5344CB8AC3E}">
        <p14:creationId xmlns:p14="http://schemas.microsoft.com/office/powerpoint/2010/main" val="32095497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4FF84AAA-A140-4A8D-A637-32D7AE4636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93532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1">
            <a:extLst>
              <a:ext uri="{FF2B5EF4-FFF2-40B4-BE49-F238E27FC236}">
                <a16:creationId xmlns:a16="http://schemas.microsoft.com/office/drawing/2014/main" id="{C3DAF2E4-13C5-426B-B630-F899DD7E4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49" y="0"/>
            <a:ext cx="10515600" cy="1325563"/>
          </a:xfrm>
        </p:spPr>
        <p:txBody>
          <a:bodyPr/>
          <a:lstStyle/>
          <a:p>
            <a:r>
              <a:rPr lang="en-US" b="1" dirty="0" err="1"/>
              <a:t>Tela</a:t>
            </a:r>
            <a:r>
              <a:rPr lang="en-US" b="1" dirty="0"/>
              <a:t> de login</a:t>
            </a:r>
          </a:p>
        </p:txBody>
      </p:sp>
      <p:sp>
        <p:nvSpPr>
          <p:cNvPr id="11" name="Espaço Reservado para Conteúdo 2">
            <a:extLst>
              <a:ext uri="{FF2B5EF4-FFF2-40B4-BE49-F238E27FC236}">
                <a16:creationId xmlns:a16="http://schemas.microsoft.com/office/drawing/2014/main" id="{27843A53-6A4B-4FC0-8D83-2B9F414B65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65225"/>
            <a:ext cx="10515600" cy="4351338"/>
          </a:xfrm>
        </p:spPr>
        <p:txBody>
          <a:bodyPr/>
          <a:lstStyle/>
          <a:p>
            <a:r>
              <a:rPr lang="en-US" dirty="0"/>
              <a:t>X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8407F887-E343-41DC-9A61-6F34B6310B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93897"/>
            <a:ext cx="12192000" cy="4982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42876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ço Reservado para Conteúdo 2">
            <a:extLst>
              <a:ext uri="{FF2B5EF4-FFF2-40B4-BE49-F238E27FC236}">
                <a16:creationId xmlns:a16="http://schemas.microsoft.com/office/drawing/2014/main" id="{CCE31913-957C-4A2A-9F3A-3D12F1296C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4834" y="1221527"/>
            <a:ext cx="10815165" cy="5339817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US" dirty="0" err="1"/>
              <a:t>Estruturação</a:t>
            </a:r>
            <a:r>
              <a:rPr lang="en-US" dirty="0"/>
              <a:t> do </a:t>
            </a:r>
            <a:r>
              <a:rPr lang="en-US" dirty="0" err="1"/>
              <a:t>formulário</a:t>
            </a:r>
            <a:endParaRPr lang="en-US" dirty="0"/>
          </a:p>
          <a:p>
            <a:pPr lvl="1"/>
            <a:r>
              <a:rPr lang="en-US" dirty="0" err="1"/>
              <a:t>Identificação</a:t>
            </a:r>
            <a:r>
              <a:rPr lang="en-US" dirty="0"/>
              <a:t> do </a:t>
            </a:r>
            <a:r>
              <a:rPr lang="en-US" dirty="0" err="1"/>
              <a:t>Respondente</a:t>
            </a:r>
            <a:endParaRPr lang="en-US" dirty="0"/>
          </a:p>
          <a:p>
            <a:pPr lvl="1"/>
            <a:r>
              <a:rPr lang="en-US" dirty="0" err="1"/>
              <a:t>Triagem</a:t>
            </a:r>
            <a:r>
              <a:rPr lang="en-US" dirty="0"/>
              <a:t> 30/09/2020, </a:t>
            </a:r>
            <a:r>
              <a:rPr lang="en-US" dirty="0" err="1"/>
              <a:t>conforme</a:t>
            </a:r>
            <a:r>
              <a:rPr lang="en-US" dirty="0"/>
              <a:t> </a:t>
            </a:r>
            <a:r>
              <a:rPr lang="en-US" dirty="0" err="1"/>
              <a:t>Decreto</a:t>
            </a:r>
            <a:r>
              <a:rPr lang="en-US" dirty="0"/>
              <a:t> 10.437</a:t>
            </a:r>
          </a:p>
          <a:p>
            <a:pPr lvl="1"/>
            <a:r>
              <a:rPr lang="en-US" dirty="0" err="1"/>
              <a:t>Entregas</a:t>
            </a:r>
            <a:r>
              <a:rPr lang="en-US" dirty="0"/>
              <a:t> das 5 </a:t>
            </a:r>
            <a:r>
              <a:rPr lang="en-US" dirty="0" err="1"/>
              <a:t>etapas</a:t>
            </a:r>
            <a:r>
              <a:rPr lang="en-US" dirty="0"/>
              <a:t> de </a:t>
            </a:r>
            <a:r>
              <a:rPr lang="en-US" dirty="0" err="1"/>
              <a:t>revisão</a:t>
            </a:r>
            <a:endParaRPr lang="en-US" dirty="0"/>
          </a:p>
          <a:p>
            <a:endParaRPr lang="en-US" sz="1600" dirty="0"/>
          </a:p>
          <a:p>
            <a:r>
              <a:rPr lang="en-US" dirty="0" err="1"/>
              <a:t>Informações</a:t>
            </a:r>
            <a:r>
              <a:rPr lang="en-US" dirty="0"/>
              <a:t> </a:t>
            </a:r>
            <a:r>
              <a:rPr lang="en-US" dirty="0" err="1"/>
              <a:t>gerais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O </a:t>
            </a:r>
            <a:r>
              <a:rPr lang="en-US" dirty="0" err="1"/>
              <a:t>formulário</a:t>
            </a:r>
            <a:r>
              <a:rPr lang="en-US" dirty="0"/>
              <a:t> </a:t>
            </a:r>
            <a:r>
              <a:rPr lang="en-US" dirty="0" err="1"/>
              <a:t>ficará</a:t>
            </a:r>
            <a:r>
              <a:rPr lang="en-US" dirty="0"/>
              <a:t> </a:t>
            </a:r>
            <a:r>
              <a:rPr lang="en-US" dirty="0" err="1"/>
              <a:t>disponível</a:t>
            </a:r>
            <a:r>
              <a:rPr lang="en-US" dirty="0"/>
              <a:t> para </a:t>
            </a:r>
            <a:r>
              <a:rPr lang="en-US" dirty="0" err="1"/>
              <a:t>preenchimento</a:t>
            </a:r>
            <a:r>
              <a:rPr lang="en-US" dirty="0"/>
              <a:t> por 5 </a:t>
            </a:r>
            <a:r>
              <a:rPr lang="en-US" dirty="0" err="1"/>
              <a:t>dias</a:t>
            </a:r>
            <a:r>
              <a:rPr lang="en-US" dirty="0"/>
              <a:t>, </a:t>
            </a:r>
            <a:r>
              <a:rPr lang="en-US" dirty="0" err="1"/>
              <a:t>sempre</a:t>
            </a:r>
            <a:r>
              <a:rPr lang="en-US" dirty="0"/>
              <a:t> com 3 </a:t>
            </a:r>
            <a:r>
              <a:rPr lang="en-US" dirty="0" err="1"/>
              <a:t>dias</a:t>
            </a:r>
            <a:r>
              <a:rPr lang="en-US" dirty="0"/>
              <a:t> </a:t>
            </a:r>
            <a:r>
              <a:rPr lang="en-US" dirty="0" err="1"/>
              <a:t>úteis</a:t>
            </a:r>
            <a:r>
              <a:rPr lang="en-US" dirty="0"/>
              <a:t> </a:t>
            </a:r>
            <a:r>
              <a:rPr lang="en-US" dirty="0" err="1"/>
              <a:t>após</a:t>
            </a:r>
            <a:r>
              <a:rPr lang="en-US" dirty="0"/>
              <a:t> a data </a:t>
            </a:r>
            <a:r>
              <a:rPr lang="en-US" dirty="0" err="1"/>
              <a:t>definida</a:t>
            </a:r>
            <a:r>
              <a:rPr lang="en-US" dirty="0"/>
              <a:t> no </a:t>
            </a:r>
            <a:r>
              <a:rPr lang="en-US" dirty="0" err="1"/>
              <a:t>Decreto</a:t>
            </a:r>
            <a:r>
              <a:rPr lang="en-US" dirty="0"/>
              <a:t> 10.437;</a:t>
            </a:r>
          </a:p>
          <a:p>
            <a:pPr lvl="1"/>
            <a:r>
              <a:rPr lang="en-US" i="1" dirty="0"/>
              <a:t>O </a:t>
            </a:r>
            <a:r>
              <a:rPr lang="en-US" i="1" dirty="0" err="1"/>
              <a:t>formulário</a:t>
            </a:r>
            <a:r>
              <a:rPr lang="en-US" i="1" dirty="0"/>
              <a:t> </a:t>
            </a:r>
            <a:r>
              <a:rPr lang="en-US" i="1" dirty="0" err="1"/>
              <a:t>guarda</a:t>
            </a:r>
            <a:r>
              <a:rPr lang="en-US" i="1" dirty="0"/>
              <a:t> </a:t>
            </a:r>
            <a:r>
              <a:rPr lang="en-US" i="1" dirty="0" err="1"/>
              <a:t>apenas</a:t>
            </a:r>
            <a:r>
              <a:rPr lang="en-US" i="1" dirty="0"/>
              <a:t> um </a:t>
            </a:r>
            <a:r>
              <a:rPr lang="en-US" i="1" dirty="0" err="1"/>
              <a:t>registro</a:t>
            </a:r>
            <a:r>
              <a:rPr lang="en-US" i="1" dirty="0"/>
              <a:t> por </a:t>
            </a:r>
            <a:r>
              <a:rPr lang="en-US" i="1" dirty="0" err="1"/>
              <a:t>preenchimento</a:t>
            </a:r>
            <a:r>
              <a:rPr lang="en-US" i="1" dirty="0"/>
              <a:t>, </a:t>
            </a:r>
            <a:r>
              <a:rPr lang="en-US" i="1" dirty="0" err="1"/>
              <a:t>isso</a:t>
            </a:r>
            <a:r>
              <a:rPr lang="en-US" i="1" dirty="0"/>
              <a:t> é, </a:t>
            </a:r>
            <a:r>
              <a:rPr lang="en-US" i="1" dirty="0" err="1"/>
              <a:t>caso</a:t>
            </a:r>
            <a:r>
              <a:rPr lang="en-US" i="1" dirty="0"/>
              <a:t> </a:t>
            </a:r>
            <a:r>
              <a:rPr lang="en-US" i="1" dirty="0" err="1"/>
              <a:t>preencha</a:t>
            </a:r>
            <a:r>
              <a:rPr lang="en-US" i="1" dirty="0"/>
              <a:t> e </a:t>
            </a:r>
            <a:r>
              <a:rPr lang="en-US" i="1" dirty="0" err="1"/>
              <a:t>retorne</a:t>
            </a:r>
            <a:r>
              <a:rPr lang="en-US" i="1" dirty="0"/>
              <a:t> para </a:t>
            </a:r>
            <a:r>
              <a:rPr lang="en-US" i="1" dirty="0" err="1"/>
              <a:t>algum</a:t>
            </a:r>
            <a:r>
              <a:rPr lang="en-US" i="1" dirty="0"/>
              <a:t> </a:t>
            </a:r>
            <a:r>
              <a:rPr lang="en-US" i="1" dirty="0" err="1"/>
              <a:t>ajuste</a:t>
            </a:r>
            <a:r>
              <a:rPr lang="en-US" i="1" dirty="0"/>
              <a:t> o dado </a:t>
            </a:r>
            <a:r>
              <a:rPr lang="en-US" i="1" dirty="0" err="1"/>
              <a:t>será</a:t>
            </a:r>
            <a:r>
              <a:rPr lang="en-US" i="1" dirty="0"/>
              <a:t> </a:t>
            </a:r>
            <a:r>
              <a:rPr lang="en-US" i="1" dirty="0" err="1"/>
              <a:t>sobreposto</a:t>
            </a:r>
            <a:r>
              <a:rPr lang="en-US" i="1" dirty="0"/>
              <a:t>; </a:t>
            </a:r>
          </a:p>
          <a:p>
            <a:pPr lvl="1"/>
            <a:r>
              <a:rPr lang="en-US" dirty="0" err="1"/>
              <a:t>Sobre</a:t>
            </a:r>
            <a:r>
              <a:rPr lang="en-US" dirty="0"/>
              <a:t> a </a:t>
            </a:r>
            <a:r>
              <a:rPr lang="en-US" dirty="0" err="1"/>
              <a:t>Triagem</a:t>
            </a:r>
            <a:r>
              <a:rPr lang="en-US" dirty="0"/>
              <a:t>, </a:t>
            </a:r>
            <a:r>
              <a:rPr lang="en-US" dirty="0" err="1"/>
              <a:t>caso</a:t>
            </a:r>
            <a:r>
              <a:rPr lang="en-US" dirty="0"/>
              <a:t> </a:t>
            </a:r>
            <a:r>
              <a:rPr lang="en-US" dirty="0" err="1"/>
              <a:t>identificado</a:t>
            </a:r>
            <a:r>
              <a:rPr lang="en-US" dirty="0"/>
              <a:t> </a:t>
            </a:r>
            <a:r>
              <a:rPr lang="en-US" dirty="0" err="1"/>
              <a:t>algum</a:t>
            </a:r>
            <a:r>
              <a:rPr lang="en-US" dirty="0"/>
              <a:t> </a:t>
            </a:r>
            <a:r>
              <a:rPr lang="en-US" dirty="0" err="1"/>
              <a:t>ajuste</a:t>
            </a:r>
            <a:r>
              <a:rPr lang="en-US" dirty="0"/>
              <a:t>, a </a:t>
            </a:r>
            <a:r>
              <a:rPr lang="en-US" dirty="0" err="1"/>
              <a:t>quantidade</a:t>
            </a:r>
            <a:r>
              <a:rPr lang="en-US" dirty="0"/>
              <a:t> </a:t>
            </a:r>
            <a:r>
              <a:rPr lang="en-US" dirty="0" err="1"/>
              <a:t>poderá</a:t>
            </a:r>
            <a:r>
              <a:rPr lang="en-US" dirty="0"/>
              <a:t> ser </a:t>
            </a:r>
            <a:r>
              <a:rPr lang="en-US" dirty="0" err="1"/>
              <a:t>ajustada</a:t>
            </a:r>
            <a:r>
              <a:rPr lang="en-US" dirty="0"/>
              <a:t> a </a:t>
            </a:r>
            <a:r>
              <a:rPr lang="en-US" dirty="0" err="1"/>
              <a:t>cada</a:t>
            </a:r>
            <a:r>
              <a:rPr lang="en-US" dirty="0"/>
              <a:t> </a:t>
            </a:r>
            <a:r>
              <a:rPr lang="en-US" dirty="0" err="1"/>
              <a:t>etapa</a:t>
            </a:r>
            <a:r>
              <a:rPr lang="en-US" dirty="0"/>
              <a:t> </a:t>
            </a:r>
            <a:r>
              <a:rPr lang="en-US" dirty="0" err="1"/>
              <a:t>seguinte</a:t>
            </a:r>
            <a:r>
              <a:rPr lang="en-US" dirty="0"/>
              <a:t>. </a:t>
            </a:r>
          </a:p>
          <a:p>
            <a:pPr lvl="1"/>
            <a:endParaRPr lang="en-US" dirty="0"/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id="{9A313A86-41FD-4B62-9AD7-5CAA5EA3DD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888" y="-21068"/>
            <a:ext cx="10515600" cy="1325563"/>
          </a:xfrm>
        </p:spPr>
        <p:txBody>
          <a:bodyPr/>
          <a:lstStyle/>
          <a:p>
            <a:r>
              <a:rPr lang="en-US" b="1" dirty="0" err="1"/>
              <a:t>Tela</a:t>
            </a:r>
            <a:r>
              <a:rPr lang="en-US" b="1" dirty="0"/>
              <a:t> de </a:t>
            </a:r>
            <a:r>
              <a:rPr lang="en-US" b="1" dirty="0" err="1"/>
              <a:t>orientações</a:t>
            </a:r>
            <a:r>
              <a:rPr lang="en-US" b="1" dirty="0"/>
              <a:t> para o </a:t>
            </a:r>
            <a:r>
              <a:rPr lang="en-US" b="1" dirty="0" err="1"/>
              <a:t>preenchimento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0330576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ítulo 1">
            <a:extLst>
              <a:ext uri="{FF2B5EF4-FFF2-40B4-BE49-F238E27FC236}">
                <a16:creationId xmlns:a16="http://schemas.microsoft.com/office/drawing/2014/main" id="{9A313A86-41FD-4B62-9AD7-5CAA5EA3DD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888" y="-21068"/>
            <a:ext cx="10515600" cy="1325563"/>
          </a:xfrm>
        </p:spPr>
        <p:txBody>
          <a:bodyPr/>
          <a:lstStyle/>
          <a:p>
            <a:r>
              <a:rPr lang="en-US" b="1" dirty="0" err="1"/>
              <a:t>Tela</a:t>
            </a:r>
            <a:r>
              <a:rPr lang="en-US" b="1" dirty="0"/>
              <a:t> de </a:t>
            </a:r>
            <a:r>
              <a:rPr lang="en-US" b="1" dirty="0" err="1"/>
              <a:t>orientações</a:t>
            </a:r>
            <a:r>
              <a:rPr lang="en-US" b="1" dirty="0"/>
              <a:t> para o </a:t>
            </a:r>
            <a:r>
              <a:rPr lang="en-US" b="1" dirty="0" err="1"/>
              <a:t>preenchimento</a:t>
            </a:r>
            <a:endParaRPr lang="en-US" b="1" dirty="0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C2297D25-802E-41A6-9B58-D1CCBDEA8E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8791" y="1002474"/>
            <a:ext cx="10073209" cy="5855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2884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ço Reservado para Conteúdo 2">
            <a:extLst>
              <a:ext uri="{FF2B5EF4-FFF2-40B4-BE49-F238E27FC236}">
                <a16:creationId xmlns:a16="http://schemas.microsoft.com/office/drawing/2014/main" id="{CCE31913-957C-4A2A-9F3A-3D12F1296C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4835" y="1440707"/>
            <a:ext cx="10515600" cy="4806529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US" dirty="0" err="1"/>
              <a:t>Respondente</a:t>
            </a:r>
            <a:endParaRPr lang="en-US" dirty="0"/>
          </a:p>
          <a:p>
            <a:pPr lvl="1"/>
            <a:r>
              <a:rPr lang="en-US" dirty="0" err="1"/>
              <a:t>Será</a:t>
            </a:r>
            <a:r>
              <a:rPr lang="en-US" dirty="0"/>
              <a:t> </a:t>
            </a:r>
            <a:r>
              <a:rPr lang="en-US" dirty="0" err="1"/>
              <a:t>indicado</a:t>
            </a:r>
            <a:r>
              <a:rPr lang="en-US" dirty="0"/>
              <a:t> 1 </a:t>
            </a:r>
            <a:r>
              <a:rPr lang="en-US" dirty="0" err="1"/>
              <a:t>Respondente</a:t>
            </a:r>
            <a:r>
              <a:rPr lang="en-US" dirty="0"/>
              <a:t> </a:t>
            </a:r>
            <a:r>
              <a:rPr lang="en-US" dirty="0" err="1"/>
              <a:t>pelo</a:t>
            </a:r>
            <a:r>
              <a:rPr lang="en-US" dirty="0"/>
              <a:t> </a:t>
            </a:r>
            <a:r>
              <a:rPr lang="en-US" dirty="0" err="1"/>
              <a:t>Secretário</a:t>
            </a:r>
            <a:r>
              <a:rPr lang="en-US" dirty="0"/>
              <a:t> </a:t>
            </a:r>
            <a:r>
              <a:rPr lang="en-US" dirty="0" err="1"/>
              <a:t>Executivo</a:t>
            </a:r>
            <a:r>
              <a:rPr lang="en-US" dirty="0"/>
              <a:t> do </a:t>
            </a:r>
            <a:r>
              <a:rPr lang="en-US" dirty="0" err="1"/>
              <a:t>órgão</a:t>
            </a:r>
            <a:r>
              <a:rPr lang="en-US" dirty="0"/>
              <a:t>;</a:t>
            </a:r>
          </a:p>
          <a:p>
            <a:pPr lvl="1"/>
            <a:r>
              <a:rPr lang="en-US" dirty="0" err="1"/>
              <a:t>Terá</a:t>
            </a:r>
            <a:r>
              <a:rPr lang="en-US" dirty="0"/>
              <a:t> </a:t>
            </a:r>
            <a:r>
              <a:rPr lang="en-US" dirty="0" err="1"/>
              <a:t>seus</a:t>
            </a:r>
            <a:r>
              <a:rPr lang="en-US" dirty="0"/>
              <a:t> dados </a:t>
            </a:r>
            <a:r>
              <a:rPr lang="en-US" dirty="0" err="1"/>
              <a:t>registrados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ferramenta (</a:t>
            </a:r>
            <a:r>
              <a:rPr lang="en-US" dirty="0" err="1"/>
              <a:t>órgão</a:t>
            </a:r>
            <a:r>
              <a:rPr lang="en-US" dirty="0"/>
              <a:t>, CPF, e-mail e </a:t>
            </a:r>
            <a:r>
              <a:rPr lang="en-US" dirty="0" err="1"/>
              <a:t>telefone</a:t>
            </a:r>
            <a:r>
              <a:rPr lang="en-US" dirty="0"/>
              <a:t>);</a:t>
            </a:r>
          </a:p>
          <a:p>
            <a:pPr lvl="1"/>
            <a:r>
              <a:rPr lang="en-US" dirty="0"/>
              <a:t>No </a:t>
            </a:r>
            <a:r>
              <a:rPr lang="en-US" dirty="0" err="1"/>
              <a:t>ato</a:t>
            </a:r>
            <a:r>
              <a:rPr lang="en-US" dirty="0"/>
              <a:t> de </a:t>
            </a:r>
            <a:r>
              <a:rPr lang="en-US" dirty="0" err="1"/>
              <a:t>preenchimento</a:t>
            </a:r>
            <a:r>
              <a:rPr lang="en-US" dirty="0"/>
              <a:t>, </a:t>
            </a:r>
            <a:r>
              <a:rPr lang="en-US" dirty="0" err="1"/>
              <a:t>deverá</a:t>
            </a:r>
            <a:r>
              <a:rPr lang="en-US" dirty="0"/>
              <a:t> </a:t>
            </a:r>
            <a:r>
              <a:rPr lang="en-US" dirty="0" err="1"/>
              <a:t>confirmar</a:t>
            </a:r>
            <a:r>
              <a:rPr lang="en-US" dirty="0"/>
              <a:t> </a:t>
            </a:r>
            <a:r>
              <a:rPr lang="en-US" dirty="0" err="1"/>
              <a:t>seus</a:t>
            </a:r>
            <a:r>
              <a:rPr lang="en-US" dirty="0"/>
              <a:t> dados. 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 err="1"/>
              <a:t>Alteração</a:t>
            </a:r>
            <a:r>
              <a:rPr lang="en-US" dirty="0"/>
              <a:t> do </a:t>
            </a:r>
            <a:r>
              <a:rPr lang="en-US" dirty="0" err="1"/>
              <a:t>Respondente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A </a:t>
            </a:r>
            <a:r>
              <a:rPr lang="en-US" dirty="0" err="1"/>
              <a:t>troca</a:t>
            </a:r>
            <a:r>
              <a:rPr lang="en-US" dirty="0"/>
              <a:t> de </a:t>
            </a:r>
            <a:r>
              <a:rPr lang="en-US" dirty="0" err="1"/>
              <a:t>Respondente</a:t>
            </a:r>
            <a:r>
              <a:rPr lang="en-US" dirty="0"/>
              <a:t> </a:t>
            </a:r>
            <a:r>
              <a:rPr lang="en-US" dirty="0" err="1"/>
              <a:t>poderá</a:t>
            </a:r>
            <a:r>
              <a:rPr lang="en-US" dirty="0"/>
              <a:t> ser </a:t>
            </a:r>
            <a:r>
              <a:rPr lang="en-US" dirty="0" err="1"/>
              <a:t>realizada</a:t>
            </a:r>
            <a:r>
              <a:rPr lang="en-US" dirty="0"/>
              <a:t> </a:t>
            </a:r>
            <a:r>
              <a:rPr lang="en-US" dirty="0" err="1"/>
              <a:t>nas</a:t>
            </a:r>
            <a:r>
              <a:rPr lang="en-US" dirty="0"/>
              <a:t> </a:t>
            </a:r>
            <a:r>
              <a:rPr lang="en-US" dirty="0" err="1"/>
              <a:t>etapas</a:t>
            </a:r>
            <a:r>
              <a:rPr lang="en-US" dirty="0"/>
              <a:t> de </a:t>
            </a:r>
            <a:r>
              <a:rPr lang="en-US" dirty="0" err="1"/>
              <a:t>preenchimento</a:t>
            </a:r>
            <a:r>
              <a:rPr lang="en-US" dirty="0"/>
              <a:t>;</a:t>
            </a:r>
          </a:p>
          <a:p>
            <a:pPr lvl="1"/>
            <a:r>
              <a:rPr lang="en-US" dirty="0" err="1"/>
              <a:t>Marcar</a:t>
            </a:r>
            <a:r>
              <a:rPr lang="en-US" dirty="0"/>
              <a:t> no </a:t>
            </a:r>
            <a:r>
              <a:rPr lang="en-US" dirty="0" err="1"/>
              <a:t>botão</a:t>
            </a:r>
            <a:r>
              <a:rPr lang="en-US" dirty="0"/>
              <a:t> “Não” para </a:t>
            </a:r>
            <a:r>
              <a:rPr lang="en-US" dirty="0" err="1"/>
              <a:t>informar</a:t>
            </a:r>
            <a:r>
              <a:rPr lang="en-US" dirty="0"/>
              <a:t> que não é o </a:t>
            </a:r>
            <a:r>
              <a:rPr lang="en-US" dirty="0" err="1"/>
              <a:t>Respondente</a:t>
            </a:r>
            <a:r>
              <a:rPr lang="en-US" dirty="0"/>
              <a:t> </a:t>
            </a:r>
            <a:r>
              <a:rPr lang="en-US" dirty="0" err="1"/>
              <a:t>registrado</a:t>
            </a:r>
            <a:r>
              <a:rPr lang="en-US" dirty="0"/>
              <a:t>;</a:t>
            </a:r>
          </a:p>
          <a:p>
            <a:pPr lvl="1"/>
            <a:r>
              <a:rPr lang="en-US" dirty="0" err="1"/>
              <a:t>Serão</a:t>
            </a:r>
            <a:r>
              <a:rPr lang="en-US" dirty="0"/>
              <a:t> </a:t>
            </a:r>
            <a:r>
              <a:rPr lang="en-US" dirty="0" err="1"/>
              <a:t>abertos</a:t>
            </a:r>
            <a:r>
              <a:rPr lang="en-US" dirty="0"/>
              <a:t> </a:t>
            </a:r>
            <a:r>
              <a:rPr lang="en-US" dirty="0" err="1"/>
              <a:t>novos</a:t>
            </a:r>
            <a:r>
              <a:rPr lang="en-US" dirty="0"/>
              <a:t> </a:t>
            </a:r>
            <a:r>
              <a:rPr lang="en-US" dirty="0" err="1"/>
              <a:t>campos</a:t>
            </a:r>
            <a:r>
              <a:rPr lang="en-US" dirty="0"/>
              <a:t> </a:t>
            </a:r>
            <a:r>
              <a:rPr lang="en-US" dirty="0" err="1"/>
              <a:t>obrigatórios</a:t>
            </a:r>
            <a:r>
              <a:rPr lang="en-US" dirty="0"/>
              <a:t> para </a:t>
            </a:r>
            <a:r>
              <a:rPr lang="en-US" dirty="0" err="1"/>
              <a:t>registro</a:t>
            </a:r>
            <a:r>
              <a:rPr lang="en-US" dirty="0"/>
              <a:t> dos dados do novo </a:t>
            </a:r>
            <a:r>
              <a:rPr lang="en-US" dirty="0" err="1"/>
              <a:t>Respondente</a:t>
            </a:r>
            <a:r>
              <a:rPr lang="en-US" dirty="0"/>
              <a:t>;</a:t>
            </a:r>
          </a:p>
          <a:p>
            <a:pPr lvl="1"/>
            <a:r>
              <a:rPr lang="en-US" dirty="0"/>
              <a:t>O </a:t>
            </a:r>
            <a:r>
              <a:rPr lang="en-US" dirty="0" err="1"/>
              <a:t>formulário</a:t>
            </a:r>
            <a:r>
              <a:rPr lang="en-US" dirty="0"/>
              <a:t> </a:t>
            </a:r>
            <a:r>
              <a:rPr lang="en-US" dirty="0" err="1"/>
              <a:t>salvará</a:t>
            </a:r>
            <a:r>
              <a:rPr lang="en-US" dirty="0"/>
              <a:t> </a:t>
            </a:r>
            <a:r>
              <a:rPr lang="en-US" dirty="0" err="1"/>
              <a:t>os</a:t>
            </a:r>
            <a:r>
              <a:rPr lang="en-US" dirty="0"/>
              <a:t> </a:t>
            </a:r>
            <a:r>
              <a:rPr lang="en-US" dirty="0" err="1"/>
              <a:t>novos</a:t>
            </a:r>
            <a:r>
              <a:rPr lang="en-US" dirty="0"/>
              <a:t> dados para </a:t>
            </a:r>
            <a:r>
              <a:rPr lang="en-US" dirty="0" err="1"/>
              <a:t>confirmação</a:t>
            </a:r>
            <a:r>
              <a:rPr lang="en-US" dirty="0"/>
              <a:t> </a:t>
            </a:r>
            <a:r>
              <a:rPr lang="en-US" dirty="0" err="1"/>
              <a:t>nas</a:t>
            </a:r>
            <a:r>
              <a:rPr lang="en-US" dirty="0"/>
              <a:t> </a:t>
            </a:r>
            <a:r>
              <a:rPr lang="en-US" dirty="0" err="1"/>
              <a:t>demais</a:t>
            </a:r>
            <a:r>
              <a:rPr lang="en-US" dirty="0"/>
              <a:t> </a:t>
            </a:r>
            <a:r>
              <a:rPr lang="en-US" dirty="0" err="1"/>
              <a:t>fases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id="{9A313A86-41FD-4B62-9AD7-5CAA5EA3DD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888" y="-21068"/>
            <a:ext cx="10515600" cy="1325563"/>
          </a:xfrm>
        </p:spPr>
        <p:txBody>
          <a:bodyPr/>
          <a:lstStyle/>
          <a:p>
            <a:r>
              <a:rPr lang="en-US" b="1" dirty="0" err="1"/>
              <a:t>Identificação</a:t>
            </a:r>
            <a:r>
              <a:rPr lang="en-US" b="1" dirty="0"/>
              <a:t> dos </a:t>
            </a:r>
            <a:r>
              <a:rPr lang="en-US" b="1" dirty="0" err="1"/>
              <a:t>Respondentes</a:t>
            </a:r>
            <a:r>
              <a:rPr lang="en-US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100245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ítulo 1">
            <a:extLst>
              <a:ext uri="{FF2B5EF4-FFF2-40B4-BE49-F238E27FC236}">
                <a16:creationId xmlns:a16="http://schemas.microsoft.com/office/drawing/2014/main" id="{9A313A86-41FD-4B62-9AD7-5CAA5EA3DD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888" y="-21068"/>
            <a:ext cx="10515600" cy="1325563"/>
          </a:xfrm>
        </p:spPr>
        <p:txBody>
          <a:bodyPr/>
          <a:lstStyle/>
          <a:p>
            <a:r>
              <a:rPr lang="en-US" b="1" dirty="0" err="1"/>
              <a:t>Tela</a:t>
            </a:r>
            <a:r>
              <a:rPr lang="en-US" b="1" dirty="0"/>
              <a:t> de </a:t>
            </a:r>
            <a:r>
              <a:rPr lang="en-US" b="1" dirty="0" err="1"/>
              <a:t>confirmação</a:t>
            </a:r>
            <a:r>
              <a:rPr lang="en-US" b="1" dirty="0"/>
              <a:t> do </a:t>
            </a:r>
            <a:r>
              <a:rPr lang="en-US" b="1" dirty="0" err="1"/>
              <a:t>Respondente</a:t>
            </a:r>
            <a:r>
              <a:rPr lang="en-US" b="1" dirty="0"/>
              <a:t> 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AE3757B4-EA46-4B05-BC5D-CC9E500090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975" y="1088905"/>
            <a:ext cx="8979239" cy="5659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05875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ítulo 1">
            <a:extLst>
              <a:ext uri="{FF2B5EF4-FFF2-40B4-BE49-F238E27FC236}">
                <a16:creationId xmlns:a16="http://schemas.microsoft.com/office/drawing/2014/main" id="{9A313A86-41FD-4B62-9AD7-5CAA5EA3DD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888" y="-21068"/>
            <a:ext cx="10515600" cy="1325563"/>
          </a:xfrm>
        </p:spPr>
        <p:txBody>
          <a:bodyPr/>
          <a:lstStyle/>
          <a:p>
            <a:r>
              <a:rPr lang="en-US" b="1" dirty="0" err="1"/>
              <a:t>Tela</a:t>
            </a:r>
            <a:r>
              <a:rPr lang="en-US" b="1" dirty="0"/>
              <a:t> de </a:t>
            </a:r>
            <a:r>
              <a:rPr lang="en-US" b="1" dirty="0" err="1"/>
              <a:t>campos</a:t>
            </a:r>
            <a:r>
              <a:rPr lang="en-US" b="1" dirty="0"/>
              <a:t> para o NOVO </a:t>
            </a:r>
            <a:r>
              <a:rPr lang="en-US" b="1" dirty="0" err="1"/>
              <a:t>Respondente</a:t>
            </a:r>
            <a:r>
              <a:rPr lang="en-US" b="1" dirty="0"/>
              <a:t> 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AC3EA892-6418-4888-8BE2-577F385F75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1447" y="1026082"/>
            <a:ext cx="9025665" cy="5761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0516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5E9EF654-9733-4A70-A308-8E4211EFCE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2146" y="952483"/>
            <a:ext cx="7189558" cy="5877775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E2882C67-B673-4DCD-8C09-D844500D4DA7}"/>
              </a:ext>
            </a:extLst>
          </p:cNvPr>
          <p:cNvSpPr txBox="1"/>
          <p:nvPr/>
        </p:nvSpPr>
        <p:spPr>
          <a:xfrm>
            <a:off x="342608" y="2320642"/>
            <a:ext cx="2868844" cy="707886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>
                    <a:lumMod val="95000"/>
                  </a:schemeClr>
                </a:solidFill>
              </a:rPr>
              <a:t>Sem as </a:t>
            </a:r>
            <a:r>
              <a:rPr lang="en-US" sz="2000" dirty="0" err="1">
                <a:solidFill>
                  <a:schemeClr val="bg1">
                    <a:lumMod val="95000"/>
                  </a:schemeClr>
                </a:solidFill>
              </a:rPr>
              <a:t>informações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</a:rPr>
              <a:t> não </a:t>
            </a:r>
            <a:r>
              <a:rPr lang="en-US" sz="2000" dirty="0" err="1">
                <a:solidFill>
                  <a:schemeClr val="bg1">
                    <a:lumMod val="95000"/>
                  </a:schemeClr>
                </a:solidFill>
              </a:rPr>
              <a:t>poderá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1">
                    <a:lumMod val="95000"/>
                  </a:schemeClr>
                </a:solidFill>
              </a:rPr>
              <a:t>seguir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</a:rPr>
              <a:t>!</a:t>
            </a:r>
          </a:p>
        </p:txBody>
      </p:sp>
      <p:cxnSp>
        <p:nvCxnSpPr>
          <p:cNvPr id="4" name="Conector de Seta Reta 3">
            <a:extLst>
              <a:ext uri="{FF2B5EF4-FFF2-40B4-BE49-F238E27FC236}">
                <a16:creationId xmlns:a16="http://schemas.microsoft.com/office/drawing/2014/main" id="{B29CAF7D-4ED2-460E-B586-7A0E621A445A}"/>
              </a:ext>
            </a:extLst>
          </p:cNvPr>
          <p:cNvCxnSpPr>
            <a:cxnSpLocks/>
          </p:cNvCxnSpPr>
          <p:nvPr/>
        </p:nvCxnSpPr>
        <p:spPr>
          <a:xfrm>
            <a:off x="3015426" y="2674585"/>
            <a:ext cx="1940482" cy="138786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ítulo 1">
            <a:extLst>
              <a:ext uri="{FF2B5EF4-FFF2-40B4-BE49-F238E27FC236}">
                <a16:creationId xmlns:a16="http://schemas.microsoft.com/office/drawing/2014/main" id="{7BEC339B-480A-4105-9889-3AAE4C1761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888" y="-21068"/>
            <a:ext cx="10515600" cy="1325563"/>
          </a:xfrm>
        </p:spPr>
        <p:txBody>
          <a:bodyPr/>
          <a:lstStyle/>
          <a:p>
            <a:r>
              <a:rPr lang="en-US" b="1" dirty="0" err="1"/>
              <a:t>Tela</a:t>
            </a:r>
            <a:r>
              <a:rPr lang="en-US" b="1" dirty="0"/>
              <a:t> de </a:t>
            </a:r>
            <a:r>
              <a:rPr lang="en-US" b="1" dirty="0" err="1"/>
              <a:t>campos</a:t>
            </a:r>
            <a:r>
              <a:rPr lang="en-US" b="1" dirty="0"/>
              <a:t> para o NOVO </a:t>
            </a:r>
            <a:r>
              <a:rPr lang="en-US" b="1" dirty="0" err="1"/>
              <a:t>Respondente</a:t>
            </a:r>
            <a:r>
              <a:rPr lang="en-US" b="1" dirty="0"/>
              <a:t> 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0CE14D10-5DF4-47DE-9EF1-1B2537AC89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891" y="3957020"/>
            <a:ext cx="10823847" cy="2281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9751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91B16A9-BAA7-4D42-80BA-C1D3FF5DC1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657" y="1399836"/>
            <a:ext cx="10515600" cy="483665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t-BR" b="1" dirty="0"/>
              <a:t>Primeira </a:t>
            </a:r>
            <a:r>
              <a:rPr lang="pt-BR" b="1" dirty="0" err="1"/>
              <a:t>inser</a:t>
            </a:r>
            <a:r>
              <a:rPr lang="en-US" b="1" dirty="0" err="1"/>
              <a:t>ção</a:t>
            </a:r>
            <a:r>
              <a:rPr lang="en-US" b="1" dirty="0"/>
              <a:t> de dados</a:t>
            </a:r>
          </a:p>
          <a:p>
            <a:pPr marL="742950"/>
            <a:r>
              <a:rPr lang="en-US" dirty="0"/>
              <a:t>Data 30/09/2020 (</a:t>
            </a:r>
            <a:r>
              <a:rPr lang="en-US" dirty="0" err="1"/>
              <a:t>Decreto</a:t>
            </a:r>
            <a:r>
              <a:rPr lang="en-US" dirty="0"/>
              <a:t> 10.337) </a:t>
            </a:r>
          </a:p>
          <a:p>
            <a:pPr marL="742950"/>
            <a:r>
              <a:rPr lang="en-US" dirty="0" err="1"/>
              <a:t>Período</a:t>
            </a:r>
            <a:r>
              <a:rPr lang="en-US" dirty="0"/>
              <a:t> de </a:t>
            </a:r>
            <a:r>
              <a:rPr lang="en-US" dirty="0" err="1"/>
              <a:t>preenchimento</a:t>
            </a:r>
            <a:r>
              <a:rPr lang="en-US" dirty="0"/>
              <a:t>: </a:t>
            </a:r>
            <a:r>
              <a:rPr lang="pt-BR" dirty="0"/>
              <a:t>28 de setembro a 05 de outubro de 2020  </a:t>
            </a:r>
          </a:p>
          <a:p>
            <a:pPr marL="457200" lvl="1" indent="0">
              <a:buNone/>
            </a:pPr>
            <a:endParaRPr lang="pt-BR" sz="2800" dirty="0"/>
          </a:p>
          <a:p>
            <a:pPr marL="57150" lvl="1" indent="0">
              <a:buNone/>
            </a:pPr>
            <a:r>
              <a:rPr lang="en-US" sz="2800" dirty="0" err="1"/>
              <a:t>Divulgação</a:t>
            </a:r>
            <a:r>
              <a:rPr lang="en-US" sz="2800" dirty="0"/>
              <a:t> no </a:t>
            </a:r>
            <a:r>
              <a:rPr lang="en-US" sz="2800" dirty="0" err="1"/>
              <a:t>sítio</a:t>
            </a:r>
            <a:r>
              <a:rPr lang="en-US" sz="2800" dirty="0"/>
              <a:t> </a:t>
            </a:r>
            <a:r>
              <a:rPr lang="en-US" sz="2800" dirty="0" err="1"/>
              <a:t>eletrônico</a:t>
            </a:r>
            <a:r>
              <a:rPr lang="en-US" sz="2800" dirty="0"/>
              <a:t> (Art. 12) </a:t>
            </a:r>
          </a:p>
          <a:p>
            <a:pPr lvl="1"/>
            <a:r>
              <a:rPr lang="en-US" sz="2800" dirty="0"/>
              <a:t>Campo para </a:t>
            </a:r>
            <a:r>
              <a:rPr lang="en-US" sz="2800" dirty="0" err="1"/>
              <a:t>inserção</a:t>
            </a:r>
            <a:r>
              <a:rPr lang="en-US" sz="2800" dirty="0"/>
              <a:t> do link do </a:t>
            </a:r>
            <a:r>
              <a:rPr lang="en-US" sz="2800" dirty="0" err="1"/>
              <a:t>sítio</a:t>
            </a:r>
            <a:endParaRPr lang="en-US" sz="2800" dirty="0"/>
          </a:p>
          <a:p>
            <a:pPr lvl="1"/>
            <a:r>
              <a:rPr lang="en-US" sz="2800" dirty="0"/>
              <a:t>Se </a:t>
            </a:r>
            <a:r>
              <a:rPr lang="en-US" sz="2800" dirty="0" err="1"/>
              <a:t>houver</a:t>
            </a:r>
            <a:r>
              <a:rPr lang="en-US" sz="2800" dirty="0"/>
              <a:t> </a:t>
            </a:r>
            <a:r>
              <a:rPr lang="en-US" sz="2800" dirty="0" err="1"/>
              <a:t>mais</a:t>
            </a:r>
            <a:r>
              <a:rPr lang="en-US" sz="2800" dirty="0"/>
              <a:t> de um link, </a:t>
            </a:r>
            <a:r>
              <a:rPr lang="en-US" sz="2800" dirty="0" err="1"/>
              <a:t>deverá</a:t>
            </a:r>
            <a:r>
              <a:rPr lang="en-US" sz="2800" dirty="0"/>
              <a:t> ser </a:t>
            </a:r>
            <a:r>
              <a:rPr lang="en-US" sz="2800" dirty="0" err="1"/>
              <a:t>cadastrado</a:t>
            </a:r>
            <a:r>
              <a:rPr lang="en-US" sz="2800" dirty="0"/>
              <a:t> um por </a:t>
            </a:r>
            <a:r>
              <a:rPr lang="en-US" sz="2800" dirty="0" err="1"/>
              <a:t>linha</a:t>
            </a:r>
            <a:endParaRPr lang="en-US" sz="2800" dirty="0"/>
          </a:p>
          <a:p>
            <a:pPr marL="457200" lvl="1" indent="0">
              <a:buNone/>
            </a:pPr>
            <a:endParaRPr lang="en-US" sz="2800" dirty="0"/>
          </a:p>
          <a:p>
            <a:r>
              <a:rPr lang="en-US" dirty="0" err="1"/>
              <a:t>Tabela</a:t>
            </a:r>
            <a:r>
              <a:rPr lang="en-US" dirty="0"/>
              <a:t> de </a:t>
            </a:r>
            <a:r>
              <a:rPr lang="en-US" dirty="0" err="1"/>
              <a:t>quantidades</a:t>
            </a:r>
            <a:r>
              <a:rPr lang="en-US" dirty="0"/>
              <a:t> por </a:t>
            </a:r>
            <a:r>
              <a:rPr lang="en-US" dirty="0" err="1"/>
              <a:t>tipo</a:t>
            </a:r>
            <a:r>
              <a:rPr lang="en-US" dirty="0"/>
              <a:t> de </a:t>
            </a:r>
            <a:r>
              <a:rPr lang="en-US" dirty="0" err="1"/>
              <a:t>documentos</a:t>
            </a:r>
            <a:endParaRPr lang="en-US" dirty="0"/>
          </a:p>
          <a:p>
            <a:pPr lvl="1"/>
            <a:r>
              <a:rPr lang="en-US" sz="2800" dirty="0"/>
              <a:t>9 </a:t>
            </a:r>
            <a:r>
              <a:rPr lang="en-US" sz="2800" dirty="0" err="1"/>
              <a:t>tipos</a:t>
            </a:r>
            <a:r>
              <a:rPr lang="en-US" sz="2800" dirty="0"/>
              <a:t> de </a:t>
            </a:r>
            <a:r>
              <a:rPr lang="en-US" sz="2800" dirty="0" err="1"/>
              <a:t>documentos</a:t>
            </a:r>
            <a:r>
              <a:rPr lang="en-US" sz="2800" dirty="0"/>
              <a:t> (Art. 1o)</a:t>
            </a:r>
          </a:p>
          <a:p>
            <a:pPr lvl="1"/>
            <a:r>
              <a:rPr lang="en-US" sz="2800" dirty="0" err="1"/>
              <a:t>Outras</a:t>
            </a:r>
            <a:r>
              <a:rPr lang="en-US" sz="2800" dirty="0"/>
              <a:t> </a:t>
            </a:r>
            <a:r>
              <a:rPr lang="en-US" sz="2800" dirty="0" err="1"/>
              <a:t>denominações</a:t>
            </a:r>
            <a:r>
              <a:rPr lang="en-US" sz="2800" dirty="0"/>
              <a:t> </a:t>
            </a:r>
            <a:r>
              <a:rPr lang="en-US" sz="2800" dirty="0" err="1"/>
              <a:t>previstas</a:t>
            </a:r>
            <a:r>
              <a:rPr lang="en-US" sz="2800" dirty="0"/>
              <a:t> </a:t>
            </a:r>
            <a:r>
              <a:rPr lang="en-US" sz="2800" dirty="0" err="1"/>
              <a:t>em</a:t>
            </a:r>
            <a:r>
              <a:rPr lang="en-US" sz="2800" dirty="0"/>
              <a:t> lei (Art. 2o) 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F3B485F2-58F0-4C7A-BEC3-FE30C9CB6A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888" y="-21068"/>
            <a:ext cx="10515600" cy="1325563"/>
          </a:xfrm>
        </p:spPr>
        <p:txBody>
          <a:bodyPr/>
          <a:lstStyle/>
          <a:p>
            <a:r>
              <a:rPr lang="en-US" b="1" dirty="0" err="1"/>
              <a:t>Triagem</a:t>
            </a:r>
            <a:r>
              <a:rPr lang="en-US" b="1" dirty="0"/>
              <a:t> – </a:t>
            </a:r>
            <a:r>
              <a:rPr lang="en-US" b="1" dirty="0" err="1"/>
              <a:t>tela</a:t>
            </a:r>
            <a:r>
              <a:rPr lang="en-US" b="1" dirty="0"/>
              <a:t> de </a:t>
            </a:r>
            <a:r>
              <a:rPr lang="en-US" b="1" dirty="0" err="1"/>
              <a:t>preenchimento</a:t>
            </a:r>
            <a:r>
              <a:rPr lang="en-US" b="1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1524998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>
            <a:extLst>
              <a:ext uri="{FF2B5EF4-FFF2-40B4-BE49-F238E27FC236}">
                <a16:creationId xmlns:a16="http://schemas.microsoft.com/office/drawing/2014/main" id="{135B2D0B-1D7B-4077-BF5A-55389F8CE2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888" y="-21068"/>
            <a:ext cx="10515600" cy="1325563"/>
          </a:xfrm>
        </p:spPr>
        <p:txBody>
          <a:bodyPr/>
          <a:lstStyle/>
          <a:p>
            <a:r>
              <a:rPr lang="en-US" b="1" dirty="0" err="1"/>
              <a:t>Triagem</a:t>
            </a:r>
            <a:r>
              <a:rPr lang="en-US" b="1" dirty="0"/>
              <a:t> – </a:t>
            </a:r>
            <a:r>
              <a:rPr lang="en-US" b="1" dirty="0" err="1"/>
              <a:t>tela</a:t>
            </a:r>
            <a:r>
              <a:rPr lang="en-US" b="1" dirty="0"/>
              <a:t> de </a:t>
            </a:r>
            <a:r>
              <a:rPr lang="en-US" b="1" dirty="0" err="1"/>
              <a:t>preenchimento</a:t>
            </a:r>
            <a:r>
              <a:rPr lang="en-US" b="1" dirty="0"/>
              <a:t>  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B5F70CD7-A731-4A2E-A1A3-943DC0AEC3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7082" y="1005196"/>
            <a:ext cx="9599680" cy="5911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6130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34FF412B-194C-48F2-A27C-5D2721DA81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6020" y="0"/>
            <a:ext cx="9755980" cy="6858000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B1A0F128-9AAE-45B4-A4D9-B9954BD1B5E7}"/>
              </a:ext>
            </a:extLst>
          </p:cNvPr>
          <p:cNvSpPr txBox="1"/>
          <p:nvPr/>
        </p:nvSpPr>
        <p:spPr>
          <a:xfrm>
            <a:off x="719863" y="4918847"/>
            <a:ext cx="1026083" cy="36933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Art. 2o </a:t>
            </a:r>
          </a:p>
        </p:txBody>
      </p:sp>
      <p:cxnSp>
        <p:nvCxnSpPr>
          <p:cNvPr id="11" name="Conector reto 10">
            <a:extLst>
              <a:ext uri="{FF2B5EF4-FFF2-40B4-BE49-F238E27FC236}">
                <a16:creationId xmlns:a16="http://schemas.microsoft.com/office/drawing/2014/main" id="{DFC16735-3109-499D-B7CD-A10A9DDA378E}"/>
              </a:ext>
            </a:extLst>
          </p:cNvPr>
          <p:cNvCxnSpPr>
            <a:cxnSpLocks/>
          </p:cNvCxnSpPr>
          <p:nvPr/>
        </p:nvCxnSpPr>
        <p:spPr>
          <a:xfrm flipV="1">
            <a:off x="1567353" y="1393031"/>
            <a:ext cx="2146088" cy="101950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to 12">
            <a:extLst>
              <a:ext uri="{FF2B5EF4-FFF2-40B4-BE49-F238E27FC236}">
                <a16:creationId xmlns:a16="http://schemas.microsoft.com/office/drawing/2014/main" id="{D657ADFB-BA63-4B6D-AD7E-50DC67A52A85}"/>
              </a:ext>
            </a:extLst>
          </p:cNvPr>
          <p:cNvCxnSpPr>
            <a:cxnSpLocks/>
          </p:cNvCxnSpPr>
          <p:nvPr/>
        </p:nvCxnSpPr>
        <p:spPr>
          <a:xfrm>
            <a:off x="1447217" y="3216037"/>
            <a:ext cx="2146089" cy="141098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515356C7-22FE-4387-B77E-30D0CFA9C27D}"/>
              </a:ext>
            </a:extLst>
          </p:cNvPr>
          <p:cNvSpPr txBox="1"/>
          <p:nvPr/>
        </p:nvSpPr>
        <p:spPr>
          <a:xfrm>
            <a:off x="541270" y="2380834"/>
            <a:ext cx="1026083" cy="92333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Art. 1o  </a:t>
            </a:r>
            <a:r>
              <a:rPr lang="en-US" dirty="0" err="1"/>
              <a:t>Decreto</a:t>
            </a:r>
            <a:r>
              <a:rPr lang="en-US" dirty="0"/>
              <a:t> 10.139</a:t>
            </a:r>
          </a:p>
        </p:txBody>
      </p:sp>
      <p:cxnSp>
        <p:nvCxnSpPr>
          <p:cNvPr id="17" name="Conector reto 16">
            <a:extLst>
              <a:ext uri="{FF2B5EF4-FFF2-40B4-BE49-F238E27FC236}">
                <a16:creationId xmlns:a16="http://schemas.microsoft.com/office/drawing/2014/main" id="{C101054B-CC66-4ADC-964F-DBAE48DD1FE1}"/>
              </a:ext>
            </a:extLst>
          </p:cNvPr>
          <p:cNvCxnSpPr>
            <a:cxnSpLocks/>
            <a:stCxn id="7" idx="3"/>
          </p:cNvCxnSpPr>
          <p:nvPr/>
        </p:nvCxnSpPr>
        <p:spPr>
          <a:xfrm>
            <a:off x="1745946" y="5103513"/>
            <a:ext cx="14530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66176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CF2E8CF2-4401-4311-A13A-9516F5B0D0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888" y="-21068"/>
            <a:ext cx="10515600" cy="1325563"/>
          </a:xfrm>
        </p:spPr>
        <p:txBody>
          <a:bodyPr/>
          <a:lstStyle/>
          <a:p>
            <a:r>
              <a:rPr lang="en-US" b="1" dirty="0" err="1"/>
              <a:t>Etapas</a:t>
            </a:r>
            <a:r>
              <a:rPr lang="en-US" b="1" dirty="0"/>
              <a:t> de </a:t>
            </a:r>
            <a:r>
              <a:rPr lang="en-US" b="1" dirty="0" err="1"/>
              <a:t>acompanhamento</a:t>
            </a:r>
            <a:r>
              <a:rPr lang="en-US" b="1" dirty="0"/>
              <a:t>  </a:t>
            </a:r>
          </a:p>
        </p:txBody>
      </p:sp>
      <p:sp>
        <p:nvSpPr>
          <p:cNvPr id="5" name="Espaço Reservado para Conteúdo 2">
            <a:extLst>
              <a:ext uri="{FF2B5EF4-FFF2-40B4-BE49-F238E27FC236}">
                <a16:creationId xmlns:a16="http://schemas.microsoft.com/office/drawing/2014/main" id="{9F1F7DF7-C34C-46C3-A4D0-24858385D2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8633" y="1057276"/>
            <a:ext cx="11251406" cy="5800724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pt-BR" dirty="0" err="1"/>
              <a:t>Inser</a:t>
            </a:r>
            <a:r>
              <a:rPr lang="en-US" dirty="0" err="1"/>
              <a:t>ção</a:t>
            </a:r>
            <a:r>
              <a:rPr lang="en-US" dirty="0"/>
              <a:t> dos </a:t>
            </a:r>
            <a:r>
              <a:rPr lang="en-US" dirty="0" err="1"/>
              <a:t>quantitativos</a:t>
            </a:r>
            <a:r>
              <a:rPr lang="en-US" dirty="0"/>
              <a:t> de </a:t>
            </a:r>
            <a:r>
              <a:rPr lang="en-US" dirty="0" err="1"/>
              <a:t>documentos</a:t>
            </a:r>
            <a:r>
              <a:rPr lang="en-US" dirty="0"/>
              <a:t> </a:t>
            </a:r>
            <a:r>
              <a:rPr lang="en-US" dirty="0" err="1"/>
              <a:t>revisados</a:t>
            </a:r>
            <a:r>
              <a:rPr lang="en-US" dirty="0"/>
              <a:t>:</a:t>
            </a:r>
          </a:p>
          <a:p>
            <a:pPr marL="685800"/>
            <a:r>
              <a:rPr lang="en-US" dirty="0"/>
              <a:t>Data da 1a Etapa: 31/11/2020 (</a:t>
            </a:r>
            <a:r>
              <a:rPr lang="en-US" dirty="0" err="1"/>
              <a:t>Decreto</a:t>
            </a:r>
            <a:r>
              <a:rPr lang="en-US" dirty="0"/>
              <a:t> 10.4370)</a:t>
            </a:r>
          </a:p>
          <a:p>
            <a:pPr marL="1143000" lvl="1"/>
            <a:r>
              <a:rPr lang="en-US" dirty="0" err="1"/>
              <a:t>Prazo</a:t>
            </a:r>
            <a:r>
              <a:rPr lang="en-US" dirty="0"/>
              <a:t> para </a:t>
            </a:r>
            <a:r>
              <a:rPr lang="en-US" dirty="0" err="1"/>
              <a:t>preenchimento</a:t>
            </a:r>
            <a:r>
              <a:rPr lang="en-US" dirty="0"/>
              <a:t> 5 </a:t>
            </a:r>
            <a:r>
              <a:rPr lang="en-US" dirty="0" err="1"/>
              <a:t>dias</a:t>
            </a:r>
            <a:r>
              <a:rPr lang="en-US" dirty="0"/>
              <a:t>:</a:t>
            </a:r>
          </a:p>
          <a:p>
            <a:pPr lvl="3"/>
            <a:r>
              <a:rPr lang="en-US" dirty="0" err="1"/>
              <a:t>Abrirá</a:t>
            </a:r>
            <a:r>
              <a:rPr lang="en-US" dirty="0"/>
              <a:t> 2 </a:t>
            </a:r>
            <a:r>
              <a:rPr lang="en-US" dirty="0" err="1"/>
              <a:t>dias</a:t>
            </a:r>
            <a:r>
              <a:rPr lang="en-US" dirty="0"/>
              <a:t> antes </a:t>
            </a:r>
          </a:p>
          <a:p>
            <a:pPr lvl="3"/>
            <a:r>
              <a:rPr lang="en-US" dirty="0" err="1"/>
              <a:t>Bloqueará</a:t>
            </a:r>
            <a:r>
              <a:rPr lang="en-US" dirty="0"/>
              <a:t> 3 </a:t>
            </a:r>
            <a:r>
              <a:rPr lang="en-US" dirty="0" err="1"/>
              <a:t>dias</a:t>
            </a:r>
            <a:r>
              <a:rPr lang="en-US" dirty="0"/>
              <a:t> </a:t>
            </a:r>
            <a:r>
              <a:rPr lang="en-US" dirty="0" err="1"/>
              <a:t>depois</a:t>
            </a:r>
            <a:endParaRPr lang="en-US" dirty="0"/>
          </a:p>
          <a:p>
            <a:pPr marL="1371600" lvl="3" indent="0">
              <a:buNone/>
            </a:pPr>
            <a:endParaRPr lang="en-US" dirty="0"/>
          </a:p>
          <a:p>
            <a:pPr marL="1143000" lvl="1"/>
            <a:r>
              <a:rPr lang="en-US" dirty="0" err="1"/>
              <a:t>Pertinência</a:t>
            </a:r>
            <a:r>
              <a:rPr lang="en-US" dirty="0"/>
              <a:t> </a:t>
            </a:r>
            <a:r>
              <a:rPr lang="en-US" dirty="0" err="1"/>
              <a:t>Temática</a:t>
            </a:r>
            <a:endParaRPr lang="en-US" dirty="0"/>
          </a:p>
          <a:p>
            <a:pPr lvl="3"/>
            <a:r>
              <a:rPr lang="en-US" dirty="0" err="1"/>
              <a:t>Divulgação</a:t>
            </a:r>
            <a:r>
              <a:rPr lang="en-US" dirty="0"/>
              <a:t> no </a:t>
            </a:r>
            <a:r>
              <a:rPr lang="en-US" dirty="0" err="1"/>
              <a:t>sítio</a:t>
            </a:r>
            <a:r>
              <a:rPr lang="en-US" dirty="0"/>
              <a:t> </a:t>
            </a:r>
            <a:r>
              <a:rPr lang="en-US" dirty="0" err="1"/>
              <a:t>eletrônico</a:t>
            </a:r>
            <a:r>
              <a:rPr lang="en-US" dirty="0"/>
              <a:t> (Art. 14)</a:t>
            </a:r>
          </a:p>
          <a:p>
            <a:pPr lvl="3"/>
            <a:r>
              <a:rPr lang="en-US" dirty="0"/>
              <a:t>Se </a:t>
            </a:r>
            <a:r>
              <a:rPr lang="en-US" dirty="0" err="1"/>
              <a:t>houver</a:t>
            </a:r>
            <a:r>
              <a:rPr lang="en-US" dirty="0"/>
              <a:t> </a:t>
            </a:r>
            <a:r>
              <a:rPr lang="en-US" dirty="0" err="1"/>
              <a:t>mais</a:t>
            </a:r>
            <a:r>
              <a:rPr lang="en-US" dirty="0"/>
              <a:t> de um link, </a:t>
            </a:r>
            <a:r>
              <a:rPr lang="en-US" dirty="0" err="1"/>
              <a:t>deverá</a:t>
            </a:r>
            <a:r>
              <a:rPr lang="en-US" dirty="0"/>
              <a:t> ser </a:t>
            </a:r>
            <a:r>
              <a:rPr lang="en-US" dirty="0" err="1"/>
              <a:t>cadastrado</a:t>
            </a:r>
            <a:r>
              <a:rPr lang="en-US" dirty="0"/>
              <a:t> um </a:t>
            </a:r>
            <a:r>
              <a:rPr lang="en-US" u="sng" dirty="0"/>
              <a:t>por </a:t>
            </a:r>
            <a:r>
              <a:rPr lang="en-US" u="sng" dirty="0" err="1"/>
              <a:t>linha</a:t>
            </a:r>
            <a:endParaRPr lang="en-US" u="sng" dirty="0"/>
          </a:p>
          <a:p>
            <a:pPr lvl="1">
              <a:buNone/>
            </a:pPr>
            <a:endParaRPr lang="en-US" sz="1400" u="sng" dirty="0"/>
          </a:p>
          <a:p>
            <a:pPr marL="685800"/>
            <a:r>
              <a:rPr lang="en-US" dirty="0" err="1"/>
              <a:t>Tabela</a:t>
            </a:r>
            <a:r>
              <a:rPr lang="en-US" dirty="0"/>
              <a:t> de </a:t>
            </a:r>
            <a:r>
              <a:rPr lang="en-US" dirty="0" err="1"/>
              <a:t>quantidades</a:t>
            </a:r>
            <a:r>
              <a:rPr lang="en-US" dirty="0"/>
              <a:t> por </a:t>
            </a:r>
            <a:r>
              <a:rPr lang="en-US" dirty="0" err="1"/>
              <a:t>tipo</a:t>
            </a:r>
            <a:r>
              <a:rPr lang="en-US" dirty="0"/>
              <a:t> de </a:t>
            </a:r>
            <a:r>
              <a:rPr lang="en-US" dirty="0" err="1"/>
              <a:t>documentos</a:t>
            </a:r>
            <a:endParaRPr lang="en-US" dirty="0"/>
          </a:p>
          <a:p>
            <a:pPr lvl="2"/>
            <a:r>
              <a:rPr lang="en-US" dirty="0"/>
              <a:t>9 </a:t>
            </a:r>
            <a:r>
              <a:rPr lang="en-US" dirty="0" err="1"/>
              <a:t>tipos</a:t>
            </a:r>
            <a:r>
              <a:rPr lang="en-US" dirty="0"/>
              <a:t> de </a:t>
            </a:r>
            <a:r>
              <a:rPr lang="en-US" dirty="0" err="1"/>
              <a:t>documentos</a:t>
            </a:r>
            <a:r>
              <a:rPr lang="en-US" dirty="0"/>
              <a:t> (Art. 1o)</a:t>
            </a:r>
          </a:p>
          <a:p>
            <a:pPr lvl="2"/>
            <a:r>
              <a:rPr lang="en-US" dirty="0" err="1"/>
              <a:t>Outras</a:t>
            </a:r>
            <a:r>
              <a:rPr lang="en-US" dirty="0"/>
              <a:t> </a:t>
            </a:r>
            <a:r>
              <a:rPr lang="en-US" dirty="0" err="1"/>
              <a:t>denominações</a:t>
            </a:r>
            <a:r>
              <a:rPr lang="en-US" dirty="0"/>
              <a:t> </a:t>
            </a:r>
            <a:r>
              <a:rPr lang="en-US" dirty="0" err="1"/>
              <a:t>previstas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lei (Art. 2o) </a:t>
            </a:r>
          </a:p>
          <a:p>
            <a:pPr lvl="2"/>
            <a:r>
              <a:rPr lang="en-US" dirty="0" err="1"/>
              <a:t>Números</a:t>
            </a:r>
            <a:r>
              <a:rPr lang="en-US" dirty="0"/>
              <a:t> </a:t>
            </a:r>
            <a:r>
              <a:rPr lang="en-US" dirty="0" err="1"/>
              <a:t>inteiros</a:t>
            </a:r>
            <a:endParaRPr lang="en-US" dirty="0"/>
          </a:p>
          <a:p>
            <a:pPr lvl="2"/>
            <a:r>
              <a:rPr lang="en-US" dirty="0" err="1"/>
              <a:t>Tipos</a:t>
            </a:r>
            <a:r>
              <a:rPr lang="en-US" dirty="0"/>
              <a:t> de IV a IX </a:t>
            </a:r>
            <a:r>
              <a:rPr lang="en-US" dirty="0" err="1"/>
              <a:t>devem</a:t>
            </a:r>
            <a:r>
              <a:rPr lang="en-US" dirty="0"/>
              <a:t> </a:t>
            </a:r>
            <a:r>
              <a:rPr lang="en-US" dirty="0" err="1"/>
              <a:t>ter</a:t>
            </a:r>
            <a:r>
              <a:rPr lang="en-US" dirty="0"/>
              <a:t> </a:t>
            </a:r>
            <a:r>
              <a:rPr lang="en-US" dirty="0" err="1"/>
              <a:t>valores</a:t>
            </a:r>
            <a:r>
              <a:rPr lang="en-US" dirty="0"/>
              <a:t> </a:t>
            </a:r>
            <a:r>
              <a:rPr lang="en-US" dirty="0" err="1"/>
              <a:t>iguais</a:t>
            </a:r>
            <a:r>
              <a:rPr lang="en-US" dirty="0"/>
              <a:t> </a:t>
            </a:r>
            <a:r>
              <a:rPr lang="en-US" dirty="0" err="1"/>
              <a:t>nas</a:t>
            </a:r>
            <a:r>
              <a:rPr lang="en-US" dirty="0"/>
              <a:t> </a:t>
            </a:r>
            <a:r>
              <a:rPr lang="en-US" dirty="0" err="1"/>
              <a:t>colunas</a:t>
            </a:r>
            <a:r>
              <a:rPr lang="en-US" dirty="0"/>
              <a:t> </a:t>
            </a:r>
            <a:r>
              <a:rPr lang="en-US" dirty="0" err="1"/>
              <a:t>Examinados</a:t>
            </a:r>
            <a:r>
              <a:rPr lang="en-US" dirty="0"/>
              <a:t> no </a:t>
            </a:r>
            <a:r>
              <a:rPr lang="en-US" dirty="0" err="1"/>
              <a:t>Período</a:t>
            </a:r>
            <a:r>
              <a:rPr lang="en-US" dirty="0"/>
              <a:t> e </a:t>
            </a:r>
            <a:r>
              <a:rPr lang="en-US" dirty="0" err="1"/>
              <a:t>Revogados</a:t>
            </a:r>
            <a:r>
              <a:rPr lang="en-US" dirty="0"/>
              <a:t> (</a:t>
            </a:r>
            <a:r>
              <a:rPr lang="en-US" dirty="0" err="1"/>
              <a:t>os</a:t>
            </a:r>
            <a:r>
              <a:rPr lang="en-US" dirty="0"/>
              <a:t> </a:t>
            </a:r>
            <a:r>
              <a:rPr lang="en-US" dirty="0" err="1"/>
              <a:t>novos</a:t>
            </a:r>
            <a:r>
              <a:rPr lang="en-US" dirty="0"/>
              <a:t> </a:t>
            </a:r>
            <a:r>
              <a:rPr lang="en-US" dirty="0" err="1"/>
              <a:t>documentos</a:t>
            </a:r>
            <a:r>
              <a:rPr lang="en-US" dirty="0"/>
              <a:t> </a:t>
            </a:r>
            <a:r>
              <a:rPr lang="en-US" dirty="0" err="1"/>
              <a:t>devem</a:t>
            </a:r>
            <a:r>
              <a:rPr lang="en-US" dirty="0"/>
              <a:t> ser </a:t>
            </a:r>
            <a:r>
              <a:rPr lang="en-US" dirty="0" err="1"/>
              <a:t>inseridos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coluna</a:t>
            </a:r>
            <a:r>
              <a:rPr lang="en-US" dirty="0"/>
              <a:t> </a:t>
            </a:r>
            <a:r>
              <a:rPr lang="en-US" dirty="0" err="1"/>
              <a:t>Consolidados</a:t>
            </a:r>
            <a:r>
              <a:rPr lang="en-US" dirty="0"/>
              <a:t> </a:t>
            </a:r>
            <a:r>
              <a:rPr lang="en-US" dirty="0" err="1"/>
              <a:t>nos</a:t>
            </a:r>
            <a:r>
              <a:rPr lang="en-US" dirty="0"/>
              <a:t> </a:t>
            </a:r>
            <a:r>
              <a:rPr lang="en-US" dirty="0" err="1"/>
              <a:t>campos</a:t>
            </a:r>
            <a:r>
              <a:rPr lang="en-US" dirty="0"/>
              <a:t> I, II </a:t>
            </a:r>
            <a:r>
              <a:rPr lang="en-US" dirty="0" err="1"/>
              <a:t>ou</a:t>
            </a:r>
            <a:r>
              <a:rPr lang="en-US" dirty="0"/>
              <a:t> III)</a:t>
            </a:r>
          </a:p>
          <a:p>
            <a:pPr marL="914400" lvl="2" indent="0">
              <a:buNone/>
            </a:pPr>
            <a:endParaRPr lang="en-US" dirty="0"/>
          </a:p>
          <a:p>
            <a:pPr lvl="1"/>
            <a:r>
              <a:rPr lang="en-US" dirty="0"/>
              <a:t>Caso não </a:t>
            </a:r>
            <a:r>
              <a:rPr lang="en-US" dirty="0" err="1"/>
              <a:t>seja</a:t>
            </a:r>
            <a:r>
              <a:rPr lang="en-US" dirty="0"/>
              <a:t> </a:t>
            </a:r>
            <a:r>
              <a:rPr lang="en-US" dirty="0" err="1"/>
              <a:t>preenchido</a:t>
            </a:r>
            <a:r>
              <a:rPr lang="en-US" dirty="0"/>
              <a:t> </a:t>
            </a:r>
            <a:r>
              <a:rPr lang="en-US" dirty="0" err="1"/>
              <a:t>neste</a:t>
            </a:r>
            <a:r>
              <a:rPr lang="en-US" dirty="0"/>
              <a:t> </a:t>
            </a:r>
            <a:r>
              <a:rPr lang="en-US" dirty="0" err="1"/>
              <a:t>prazo</a:t>
            </a:r>
            <a:r>
              <a:rPr lang="en-US" dirty="0"/>
              <a:t>, </a:t>
            </a:r>
            <a:r>
              <a:rPr lang="en-US" i="1" dirty="0"/>
              <a:t>a </a:t>
            </a:r>
            <a:r>
              <a:rPr lang="en-US" i="1" dirty="0" err="1"/>
              <a:t>quantidade</a:t>
            </a:r>
            <a:r>
              <a:rPr lang="en-US" i="1" dirty="0"/>
              <a:t> </a:t>
            </a:r>
            <a:r>
              <a:rPr lang="en-US" i="1" dirty="0" err="1"/>
              <a:t>referente</a:t>
            </a:r>
            <a:r>
              <a:rPr lang="en-US" i="1" dirty="0"/>
              <a:t> </a:t>
            </a:r>
            <a:r>
              <a:rPr lang="en-US" i="1" dirty="0" err="1"/>
              <a:t>ao</a:t>
            </a:r>
            <a:r>
              <a:rPr lang="en-US" i="1" dirty="0"/>
              <a:t> </a:t>
            </a:r>
            <a:r>
              <a:rPr lang="en-US" i="1" dirty="0" err="1"/>
              <a:t>período</a:t>
            </a:r>
            <a:r>
              <a:rPr lang="en-US" i="1" dirty="0"/>
              <a:t> </a:t>
            </a:r>
            <a:r>
              <a:rPr lang="en-US" i="1" dirty="0" err="1"/>
              <a:t>deverá</a:t>
            </a:r>
            <a:r>
              <a:rPr lang="en-US" i="1" dirty="0"/>
              <a:t> ser </a:t>
            </a:r>
            <a:r>
              <a:rPr lang="en-US" i="1" dirty="0" err="1"/>
              <a:t>somada</a:t>
            </a:r>
            <a:r>
              <a:rPr lang="en-US" i="1" dirty="0"/>
              <a:t> e </a:t>
            </a:r>
            <a:r>
              <a:rPr lang="en-US" i="1" dirty="0" err="1"/>
              <a:t>inserida</a:t>
            </a:r>
            <a:r>
              <a:rPr lang="en-US" i="1" dirty="0"/>
              <a:t> </a:t>
            </a:r>
            <a:r>
              <a:rPr lang="en-US" i="1" dirty="0" err="1"/>
              <a:t>na</a:t>
            </a:r>
            <a:r>
              <a:rPr lang="en-US" i="1" dirty="0"/>
              <a:t> </a:t>
            </a:r>
            <a:r>
              <a:rPr lang="en-US" i="1" dirty="0" err="1"/>
              <a:t>etapa</a:t>
            </a:r>
            <a:r>
              <a:rPr lang="en-US" i="1" dirty="0"/>
              <a:t> </a:t>
            </a:r>
            <a:r>
              <a:rPr lang="en-US" i="1" dirty="0" err="1"/>
              <a:t>seguinte</a:t>
            </a:r>
            <a:r>
              <a:rPr lang="en-US" i="1" dirty="0"/>
              <a:t>;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r>
              <a:rPr lang="en-US" dirty="0"/>
              <a:t>Caso </a:t>
            </a:r>
            <a:r>
              <a:rPr lang="en-US" dirty="0" err="1"/>
              <a:t>identifique</a:t>
            </a:r>
            <a:r>
              <a:rPr lang="en-US" dirty="0"/>
              <a:t> </a:t>
            </a:r>
            <a:r>
              <a:rPr lang="en-US" dirty="0" err="1"/>
              <a:t>diferença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quantidade</a:t>
            </a:r>
            <a:r>
              <a:rPr lang="en-US" dirty="0"/>
              <a:t> </a:t>
            </a:r>
            <a:r>
              <a:rPr lang="en-US" dirty="0" err="1"/>
              <a:t>informada</a:t>
            </a:r>
            <a:r>
              <a:rPr lang="en-US" dirty="0"/>
              <a:t>, </a:t>
            </a:r>
            <a:r>
              <a:rPr lang="en-US" i="1" dirty="0"/>
              <a:t>a </a:t>
            </a:r>
            <a:r>
              <a:rPr lang="en-US" i="1" dirty="0" err="1"/>
              <a:t>correção</a:t>
            </a:r>
            <a:r>
              <a:rPr lang="en-US" i="1" dirty="0"/>
              <a:t> </a:t>
            </a:r>
            <a:r>
              <a:rPr lang="en-US" i="1" dirty="0" err="1"/>
              <a:t>deverá</a:t>
            </a:r>
            <a:r>
              <a:rPr lang="en-US" i="1" dirty="0"/>
              <a:t> ser </a:t>
            </a:r>
            <a:r>
              <a:rPr lang="en-US" i="1" dirty="0" err="1"/>
              <a:t>ajustada</a:t>
            </a:r>
            <a:r>
              <a:rPr lang="en-US" i="1" dirty="0"/>
              <a:t> </a:t>
            </a:r>
            <a:r>
              <a:rPr lang="en-US" i="1" dirty="0" err="1"/>
              <a:t>na</a:t>
            </a:r>
            <a:r>
              <a:rPr lang="en-US" i="1" dirty="0"/>
              <a:t> </a:t>
            </a:r>
            <a:r>
              <a:rPr lang="en-US" i="1" dirty="0" err="1"/>
              <a:t>etapa</a:t>
            </a:r>
            <a:r>
              <a:rPr lang="en-US" i="1" dirty="0"/>
              <a:t> </a:t>
            </a:r>
            <a:r>
              <a:rPr lang="en-US" i="1" dirty="0" err="1"/>
              <a:t>seguinte</a:t>
            </a:r>
            <a:r>
              <a:rPr lang="en-US" i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971927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E1391B1D-A2B2-4F8C-BBC1-FB3443A357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6031" y="916591"/>
            <a:ext cx="9468066" cy="5803954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6D13A8FD-6A06-4568-8192-B39AE7284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600" y="-85364"/>
            <a:ext cx="10515600" cy="1325563"/>
          </a:xfrm>
        </p:spPr>
        <p:txBody>
          <a:bodyPr/>
          <a:lstStyle/>
          <a:p>
            <a:r>
              <a:rPr lang="en-US" b="1" dirty="0"/>
              <a:t>1a Etapa – </a:t>
            </a:r>
            <a:r>
              <a:rPr lang="en-US" b="1" dirty="0" err="1"/>
              <a:t>Registro</a:t>
            </a:r>
            <a:r>
              <a:rPr lang="en-US" b="1" dirty="0"/>
              <a:t> do </a:t>
            </a:r>
            <a:r>
              <a:rPr lang="en-US" b="1" dirty="0" err="1"/>
              <a:t>progresso</a:t>
            </a:r>
            <a:r>
              <a:rPr lang="en-US" b="1" dirty="0"/>
              <a:t>  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6DF25335-68AB-453A-8945-9A9D187D0B89}"/>
              </a:ext>
            </a:extLst>
          </p:cNvPr>
          <p:cNvSpPr txBox="1"/>
          <p:nvPr/>
        </p:nvSpPr>
        <p:spPr>
          <a:xfrm>
            <a:off x="187903" y="3059668"/>
            <a:ext cx="1919503" cy="12003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Período</a:t>
            </a:r>
            <a:r>
              <a:rPr lang="en-US" dirty="0"/>
              <a:t> de </a:t>
            </a:r>
            <a:r>
              <a:rPr lang="en-US" dirty="0" err="1"/>
              <a:t>preenchimento</a:t>
            </a:r>
            <a:r>
              <a:rPr lang="en-US" dirty="0"/>
              <a:t> </a:t>
            </a:r>
          </a:p>
          <a:p>
            <a:pPr algn="ctr"/>
            <a:r>
              <a:rPr lang="en-US" dirty="0"/>
              <a:t>26 de </a:t>
            </a:r>
            <a:r>
              <a:rPr lang="en-US" dirty="0" err="1"/>
              <a:t>novembro</a:t>
            </a:r>
            <a:r>
              <a:rPr lang="en-US" dirty="0"/>
              <a:t> a 3 de </a:t>
            </a:r>
            <a:r>
              <a:rPr lang="en-US" dirty="0" err="1"/>
              <a:t>dezembro</a:t>
            </a:r>
            <a:endParaRPr lang="en-US" dirty="0"/>
          </a:p>
        </p:txBody>
      </p:sp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091F9342-EAF9-489C-9508-C0FBADC58A55}"/>
              </a:ext>
            </a:extLst>
          </p:cNvPr>
          <p:cNvCxnSpPr>
            <a:cxnSpLocks/>
          </p:cNvCxnSpPr>
          <p:nvPr/>
        </p:nvCxnSpPr>
        <p:spPr>
          <a:xfrm>
            <a:off x="2107406" y="3757434"/>
            <a:ext cx="3464719" cy="1200329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19350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C47479A3-2A59-45F7-90FA-97CE31586E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2730" y="1304495"/>
            <a:ext cx="10029270" cy="5417179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EA5CD4DF-3125-4A66-9A78-2BCED1649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600" y="-85364"/>
            <a:ext cx="10515600" cy="1325563"/>
          </a:xfrm>
        </p:spPr>
        <p:txBody>
          <a:bodyPr/>
          <a:lstStyle/>
          <a:p>
            <a:r>
              <a:rPr lang="en-US" b="1" dirty="0"/>
              <a:t>1a Etapa – </a:t>
            </a:r>
            <a:r>
              <a:rPr lang="en-US" b="1" dirty="0" err="1"/>
              <a:t>Registro</a:t>
            </a:r>
            <a:r>
              <a:rPr lang="en-US" b="1" dirty="0"/>
              <a:t> do </a:t>
            </a:r>
            <a:r>
              <a:rPr lang="en-US" b="1" dirty="0" err="1"/>
              <a:t>progresso</a:t>
            </a:r>
            <a:r>
              <a:rPr lang="en-US" b="1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86588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Agrupar 3">
            <a:extLst>
              <a:ext uri="{FF2B5EF4-FFF2-40B4-BE49-F238E27FC236}">
                <a16:creationId xmlns:a16="http://schemas.microsoft.com/office/drawing/2014/main" id="{E716DFA1-1B9C-4D47-9251-32A0DFA42059}"/>
              </a:ext>
            </a:extLst>
          </p:cNvPr>
          <p:cNvGrpSpPr/>
          <p:nvPr/>
        </p:nvGrpSpPr>
        <p:grpSpPr>
          <a:xfrm>
            <a:off x="1634042" y="387458"/>
            <a:ext cx="11131035" cy="6407255"/>
            <a:chOff x="1634042" y="387458"/>
            <a:chExt cx="11131035" cy="6407255"/>
          </a:xfrm>
        </p:grpSpPr>
        <p:pic>
          <p:nvPicPr>
            <p:cNvPr id="2" name="Imagem 1">
              <a:extLst>
                <a:ext uri="{FF2B5EF4-FFF2-40B4-BE49-F238E27FC236}">
                  <a16:creationId xmlns:a16="http://schemas.microsoft.com/office/drawing/2014/main" id="{82BA311D-8421-40AF-9B85-2C37943DD8C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634042" y="387458"/>
              <a:ext cx="11131035" cy="6407255"/>
            </a:xfrm>
            <a:prstGeom prst="rect">
              <a:avLst/>
            </a:prstGeom>
          </p:spPr>
        </p:pic>
        <p:sp>
          <p:nvSpPr>
            <p:cNvPr id="3" name="Retângulo 2">
              <a:extLst>
                <a:ext uri="{FF2B5EF4-FFF2-40B4-BE49-F238E27FC236}">
                  <a16:creationId xmlns:a16="http://schemas.microsoft.com/office/drawing/2014/main" id="{797B0871-F832-4D1A-9DF1-77BA2C5CD825}"/>
                </a:ext>
              </a:extLst>
            </p:cNvPr>
            <p:cNvSpPr/>
            <p:nvPr/>
          </p:nvSpPr>
          <p:spPr>
            <a:xfrm>
              <a:off x="6629400" y="671513"/>
              <a:ext cx="3514725" cy="19288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5F9AAE2F-F27B-424A-9092-7D0537F3744A}"/>
              </a:ext>
            </a:extLst>
          </p:cNvPr>
          <p:cNvSpPr txBox="1"/>
          <p:nvPr/>
        </p:nvSpPr>
        <p:spPr>
          <a:xfrm>
            <a:off x="9314899" y="3559555"/>
            <a:ext cx="2660125" cy="92333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Campos </a:t>
            </a:r>
            <a:r>
              <a:rPr lang="en-US" dirty="0" err="1"/>
              <a:t>bloqueados</a:t>
            </a:r>
            <a:r>
              <a:rPr lang="en-US" dirty="0"/>
              <a:t>, as </a:t>
            </a:r>
            <a:r>
              <a:rPr lang="en-US" dirty="0" err="1"/>
              <a:t>consolidações</a:t>
            </a:r>
            <a:r>
              <a:rPr lang="en-US" dirty="0"/>
              <a:t> </a:t>
            </a:r>
            <a:r>
              <a:rPr lang="en-US" dirty="0" err="1"/>
              <a:t>devem</a:t>
            </a:r>
            <a:r>
              <a:rPr lang="en-US" dirty="0"/>
              <a:t> </a:t>
            </a:r>
            <a:r>
              <a:rPr lang="en-US" dirty="0" err="1"/>
              <a:t>estar</a:t>
            </a:r>
            <a:r>
              <a:rPr lang="en-US" dirty="0"/>
              <a:t> </a:t>
            </a:r>
            <a:r>
              <a:rPr lang="en-US" dirty="0" err="1"/>
              <a:t>nos</a:t>
            </a:r>
            <a:r>
              <a:rPr lang="en-US" dirty="0"/>
              <a:t> </a:t>
            </a:r>
            <a:r>
              <a:rPr lang="en-US" dirty="0" err="1"/>
              <a:t>Tipos</a:t>
            </a:r>
            <a:r>
              <a:rPr lang="en-US" dirty="0"/>
              <a:t> I, II </a:t>
            </a:r>
            <a:r>
              <a:rPr lang="en-US" dirty="0" err="1"/>
              <a:t>ou</a:t>
            </a:r>
            <a:r>
              <a:rPr lang="en-US" dirty="0"/>
              <a:t> III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95BD4070-6BFE-4941-965C-390287EF7433}"/>
              </a:ext>
            </a:extLst>
          </p:cNvPr>
          <p:cNvSpPr txBox="1"/>
          <p:nvPr/>
        </p:nvSpPr>
        <p:spPr>
          <a:xfrm>
            <a:off x="216976" y="4675346"/>
            <a:ext cx="1317356" cy="120032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Campos </a:t>
            </a:r>
            <a:r>
              <a:rPr lang="en-US" dirty="0" err="1"/>
              <a:t>abertos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todas</a:t>
            </a:r>
            <a:r>
              <a:rPr lang="en-US" dirty="0"/>
              <a:t> as </a:t>
            </a:r>
            <a:r>
              <a:rPr lang="en-US" dirty="0" err="1"/>
              <a:t>Etapas</a:t>
            </a:r>
            <a:r>
              <a:rPr lang="en-US" dirty="0"/>
              <a:t>. </a:t>
            </a:r>
          </a:p>
        </p:txBody>
      </p:sp>
      <p:cxnSp>
        <p:nvCxnSpPr>
          <p:cNvPr id="17" name="Conector reto 16">
            <a:extLst>
              <a:ext uri="{FF2B5EF4-FFF2-40B4-BE49-F238E27FC236}">
                <a16:creationId xmlns:a16="http://schemas.microsoft.com/office/drawing/2014/main" id="{1C18724F-AF33-4595-9F2E-9D2698C45248}"/>
              </a:ext>
            </a:extLst>
          </p:cNvPr>
          <p:cNvCxnSpPr>
            <a:cxnSpLocks/>
          </p:cNvCxnSpPr>
          <p:nvPr/>
        </p:nvCxnSpPr>
        <p:spPr>
          <a:xfrm flipV="1">
            <a:off x="9207164" y="4482885"/>
            <a:ext cx="440531" cy="12592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to 19">
            <a:extLst>
              <a:ext uri="{FF2B5EF4-FFF2-40B4-BE49-F238E27FC236}">
                <a16:creationId xmlns:a16="http://schemas.microsoft.com/office/drawing/2014/main" id="{25D637EC-22E9-47FA-A3DE-81C48E39C993}"/>
              </a:ext>
            </a:extLst>
          </p:cNvPr>
          <p:cNvCxnSpPr>
            <a:cxnSpLocks/>
          </p:cNvCxnSpPr>
          <p:nvPr/>
        </p:nvCxnSpPr>
        <p:spPr>
          <a:xfrm flipH="1" flipV="1">
            <a:off x="11569486" y="4482886"/>
            <a:ext cx="405538" cy="12592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ector reto 28">
            <a:extLst>
              <a:ext uri="{FF2B5EF4-FFF2-40B4-BE49-F238E27FC236}">
                <a16:creationId xmlns:a16="http://schemas.microsoft.com/office/drawing/2014/main" id="{4336FE71-FE51-410F-90A8-23AF4E8D33C8}"/>
              </a:ext>
            </a:extLst>
          </p:cNvPr>
          <p:cNvCxnSpPr>
            <a:cxnSpLocks/>
          </p:cNvCxnSpPr>
          <p:nvPr/>
        </p:nvCxnSpPr>
        <p:spPr>
          <a:xfrm flipH="1" flipV="1">
            <a:off x="1534332" y="5587139"/>
            <a:ext cx="316687" cy="5770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10061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92F08BC6-C90C-494E-84BF-14648C974DFD}"/>
              </a:ext>
            </a:extLst>
          </p:cNvPr>
          <p:cNvSpPr/>
          <p:nvPr/>
        </p:nvSpPr>
        <p:spPr>
          <a:xfrm>
            <a:off x="426206" y="209234"/>
            <a:ext cx="11182027" cy="6463308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pt-BR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Examinados no Período: </a:t>
            </a:r>
            <a:r>
              <a:rPr lang="pt-B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informar o quantitativo de documentos revisados no período segmentado por Tipo, durante o período em referência.</a:t>
            </a:r>
          </a:p>
          <a:p>
            <a:endParaRPr lang="pt-BR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Revogados: </a:t>
            </a:r>
            <a:r>
              <a:rPr lang="pt-B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informar o quantitativo de documentos revogados no período. Nos Tipos de IV a IX, o quantitativo de documentos revogados deve ser igual ao quantitativo de documentos examinados no período. Os novos documentos consolidados relativos a estes revogados devem ser contabilizados no Tipo que o representará Tipo I ou II ou III.  </a:t>
            </a:r>
          </a:p>
          <a:p>
            <a:endParaRPr lang="pt-BR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Revisados Vigentes: </a:t>
            </a:r>
            <a:r>
              <a:rPr lang="pt-B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informar o quantitativo de documentos revisados no período e que permanecem vigentes. Campos disponíveis para preenchimento somente para os Tipos I, II e III.</a:t>
            </a:r>
          </a:p>
          <a:p>
            <a:r>
              <a:rPr lang="pt-BR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Consolidados: </a:t>
            </a:r>
            <a:r>
              <a:rPr lang="pt-B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informar o quantitativo de documentos finais editados no período. Campos disponíveis para preenchimento somente para os Tipos I, II e III.</a:t>
            </a:r>
          </a:p>
          <a:p>
            <a:endParaRPr lang="pt-BR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Considerando que os Tipos de documentos de IV a IX foram extintos pelo Decreto 10.139, as colunas “Revisados Vigentes” e “Consolidados” ficam indisponíveis para preenchimento. Os novos documentos advindos de eventuais consolidações destes, devem ser informados em um dos Tipos I, II ou III.  </a:t>
            </a:r>
          </a:p>
          <a:p>
            <a:endParaRPr lang="pt-BR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Esclarecimento sobre a diferença entre os Tipos de documento IX e o Outras Denominações:</a:t>
            </a:r>
          </a:p>
          <a:p>
            <a:r>
              <a:rPr lang="pt-BR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IX – Outro tipo de ato normativo: </a:t>
            </a:r>
            <a:r>
              <a:rPr lang="pt-B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Qualquer ato normativo não especificado entre os itens de I a VIII e que não seja decorrente de Lei .</a:t>
            </a:r>
          </a:p>
          <a:p>
            <a:endParaRPr lang="pt-BR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Outras denominações previstas em lei: </a:t>
            </a:r>
            <a:r>
              <a:rPr lang="pt-B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Qualquer ato normativo por força de exigência legal diferente de I – Portaria, II – Resoluções ou III – Instruções Normativas. (</a:t>
            </a:r>
            <a:r>
              <a:rPr lang="pt-BR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</a:t>
            </a:r>
            <a:r>
              <a:rPr lang="pt-B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2º, parágrafo único, inciso I)</a:t>
            </a:r>
          </a:p>
        </p:txBody>
      </p:sp>
    </p:spTree>
    <p:extLst>
      <p:ext uri="{BB962C8B-B14F-4D97-AF65-F5344CB8AC3E}">
        <p14:creationId xmlns:p14="http://schemas.microsoft.com/office/powerpoint/2010/main" val="27803792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3D610148-90B6-4208-835D-D92430545661}"/>
              </a:ext>
            </a:extLst>
          </p:cNvPr>
          <p:cNvSpPr txBox="1"/>
          <p:nvPr/>
        </p:nvSpPr>
        <p:spPr>
          <a:xfrm>
            <a:off x="406316" y="186612"/>
            <a:ext cx="7722545" cy="64633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Será</a:t>
            </a:r>
            <a:r>
              <a:rPr lang="en-US" dirty="0"/>
              <a:t> </a:t>
            </a:r>
            <a:r>
              <a:rPr lang="en-US" dirty="0" err="1"/>
              <a:t>apresentada</a:t>
            </a:r>
            <a:r>
              <a:rPr lang="en-US" dirty="0"/>
              <a:t> a </a:t>
            </a:r>
            <a:r>
              <a:rPr lang="en-US" dirty="0" err="1"/>
              <a:t>tela</a:t>
            </a:r>
            <a:r>
              <a:rPr lang="en-US" dirty="0"/>
              <a:t> </a:t>
            </a:r>
            <a:r>
              <a:rPr lang="en-US" dirty="0" err="1"/>
              <a:t>preenchida</a:t>
            </a:r>
            <a:r>
              <a:rPr lang="en-US" dirty="0"/>
              <a:t> para </a:t>
            </a:r>
            <a:r>
              <a:rPr lang="en-US" dirty="0" err="1"/>
              <a:t>confirmação</a:t>
            </a:r>
            <a:r>
              <a:rPr lang="en-US" dirty="0"/>
              <a:t>.</a:t>
            </a:r>
          </a:p>
          <a:p>
            <a:pPr algn="ctr"/>
            <a:r>
              <a:rPr lang="en-US" dirty="0"/>
              <a:t>No </a:t>
            </a:r>
            <a:r>
              <a:rPr lang="en-US" dirty="0" err="1"/>
              <a:t>caso</a:t>
            </a:r>
            <a:r>
              <a:rPr lang="en-US" dirty="0"/>
              <a:t> de </a:t>
            </a:r>
            <a:r>
              <a:rPr lang="en-US" dirty="0" err="1"/>
              <a:t>correções</a:t>
            </a:r>
            <a:r>
              <a:rPr lang="en-US" dirty="0"/>
              <a:t> antes da </a:t>
            </a:r>
            <a:r>
              <a:rPr lang="en-US" dirty="0" err="1"/>
              <a:t>confirmação</a:t>
            </a:r>
            <a:r>
              <a:rPr lang="en-US" dirty="0"/>
              <a:t>, </a:t>
            </a:r>
            <a:r>
              <a:rPr lang="en-US" dirty="0" err="1"/>
              <a:t>deve</a:t>
            </a:r>
            <a:r>
              <a:rPr lang="en-US" dirty="0"/>
              <a:t> </a:t>
            </a:r>
            <a:r>
              <a:rPr lang="en-US" dirty="0" err="1"/>
              <a:t>usar</a:t>
            </a:r>
            <a:r>
              <a:rPr lang="en-US" dirty="0"/>
              <a:t> o </a:t>
            </a:r>
            <a:r>
              <a:rPr lang="en-US" dirty="0" err="1"/>
              <a:t>botão</a:t>
            </a:r>
            <a:r>
              <a:rPr lang="en-US" dirty="0"/>
              <a:t> “VOLTAR”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7441D745-3D9D-4F57-A425-9963F2D34F75}"/>
              </a:ext>
            </a:extLst>
          </p:cNvPr>
          <p:cNvSpPr/>
          <p:nvPr/>
        </p:nvSpPr>
        <p:spPr>
          <a:xfrm>
            <a:off x="8330339" y="1263112"/>
            <a:ext cx="1278610" cy="333213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Agrupar 5">
            <a:extLst>
              <a:ext uri="{FF2B5EF4-FFF2-40B4-BE49-F238E27FC236}">
                <a16:creationId xmlns:a16="http://schemas.microsoft.com/office/drawing/2014/main" id="{8FC78D05-3534-41D7-9083-C98B5D43B96C}"/>
              </a:ext>
            </a:extLst>
          </p:cNvPr>
          <p:cNvGrpSpPr/>
          <p:nvPr/>
        </p:nvGrpSpPr>
        <p:grpSpPr>
          <a:xfrm>
            <a:off x="480924" y="875659"/>
            <a:ext cx="11734323" cy="5894536"/>
            <a:chOff x="480924" y="875659"/>
            <a:chExt cx="11734323" cy="5894536"/>
          </a:xfrm>
        </p:grpSpPr>
        <p:pic>
          <p:nvPicPr>
            <p:cNvPr id="4" name="Imagem 3">
              <a:extLst>
                <a:ext uri="{FF2B5EF4-FFF2-40B4-BE49-F238E27FC236}">
                  <a16:creationId xmlns:a16="http://schemas.microsoft.com/office/drawing/2014/main" id="{7B2C90B2-B1AA-4E41-BEC8-14ABD4F6343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80924" y="875659"/>
              <a:ext cx="11734323" cy="5894536"/>
            </a:xfrm>
            <a:prstGeom prst="rect">
              <a:avLst/>
            </a:prstGeom>
          </p:spPr>
        </p:pic>
        <p:pic>
          <p:nvPicPr>
            <p:cNvPr id="3" name="Imagem 2">
              <a:extLst>
                <a:ext uri="{FF2B5EF4-FFF2-40B4-BE49-F238E27FC236}">
                  <a16:creationId xmlns:a16="http://schemas.microsoft.com/office/drawing/2014/main" id="{DE80EDCB-2453-4FC1-86F8-AE619DC2234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91289" y="1117587"/>
              <a:ext cx="10924194" cy="67535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724834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CF2E8CF2-4401-4311-A13A-9516F5B0D0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888" y="-21068"/>
            <a:ext cx="10515600" cy="1325563"/>
          </a:xfrm>
        </p:spPr>
        <p:txBody>
          <a:bodyPr/>
          <a:lstStyle/>
          <a:p>
            <a:r>
              <a:rPr lang="en-US" b="1" dirty="0" err="1"/>
              <a:t>Somatório</a:t>
            </a:r>
            <a:r>
              <a:rPr lang="en-US" b="1" dirty="0"/>
              <a:t> e </a:t>
            </a:r>
            <a:r>
              <a:rPr lang="en-US" b="1" dirty="0" err="1"/>
              <a:t>Confirmação</a:t>
            </a:r>
            <a:r>
              <a:rPr lang="en-US" b="1" dirty="0"/>
              <a:t> de </a:t>
            </a:r>
            <a:r>
              <a:rPr lang="en-US" b="1" dirty="0" err="1"/>
              <a:t>preenchimento</a:t>
            </a:r>
            <a:r>
              <a:rPr lang="en-US" b="1" dirty="0"/>
              <a:t>  </a:t>
            </a:r>
          </a:p>
        </p:txBody>
      </p:sp>
      <p:sp>
        <p:nvSpPr>
          <p:cNvPr id="5" name="Espaço Reservado para Conteúdo 2">
            <a:extLst>
              <a:ext uri="{FF2B5EF4-FFF2-40B4-BE49-F238E27FC236}">
                <a16:creationId xmlns:a16="http://schemas.microsoft.com/office/drawing/2014/main" id="{9F1F7DF7-C34C-46C3-A4D0-24858385D2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7651" y="1304495"/>
            <a:ext cx="10515600" cy="5021904"/>
          </a:xfrm>
        </p:spPr>
        <p:txBody>
          <a:bodyPr>
            <a:normAutofit/>
          </a:bodyPr>
          <a:lstStyle/>
          <a:p>
            <a:r>
              <a:rPr lang="en-US" dirty="0" err="1"/>
              <a:t>Após</a:t>
            </a:r>
            <a:r>
              <a:rPr lang="en-US" dirty="0"/>
              <a:t> a </a:t>
            </a:r>
            <a:r>
              <a:rPr lang="en-US" dirty="0" err="1"/>
              <a:t>confirmação</a:t>
            </a:r>
            <a:r>
              <a:rPr lang="en-US" dirty="0"/>
              <a:t> de </a:t>
            </a:r>
            <a:r>
              <a:rPr lang="en-US" dirty="0" err="1"/>
              <a:t>preenchimento</a:t>
            </a:r>
            <a:r>
              <a:rPr lang="en-US" dirty="0"/>
              <a:t> da Etapa, </a:t>
            </a:r>
            <a:r>
              <a:rPr lang="en-US" dirty="0" err="1"/>
              <a:t>será</a:t>
            </a:r>
            <a:r>
              <a:rPr lang="en-US" dirty="0"/>
              <a:t> </a:t>
            </a:r>
            <a:r>
              <a:rPr lang="en-US" dirty="0" err="1"/>
              <a:t>apresentada</a:t>
            </a:r>
            <a:r>
              <a:rPr lang="en-US" dirty="0"/>
              <a:t> </a:t>
            </a:r>
            <a:r>
              <a:rPr lang="en-US" dirty="0" err="1"/>
              <a:t>uma</a:t>
            </a:r>
            <a:r>
              <a:rPr lang="en-US" dirty="0"/>
              <a:t> </a:t>
            </a:r>
            <a:r>
              <a:rPr lang="en-US" dirty="0" err="1"/>
              <a:t>tela</a:t>
            </a:r>
            <a:r>
              <a:rPr lang="en-US" dirty="0"/>
              <a:t> com o </a:t>
            </a:r>
            <a:r>
              <a:rPr lang="en-US" dirty="0" err="1"/>
              <a:t>somatório</a:t>
            </a:r>
            <a:r>
              <a:rPr lang="en-US" dirty="0"/>
              <a:t> de </a:t>
            </a:r>
            <a:r>
              <a:rPr lang="en-US" dirty="0" err="1"/>
              <a:t>todos</a:t>
            </a:r>
            <a:r>
              <a:rPr lang="en-US" dirty="0"/>
              <a:t> </a:t>
            </a:r>
            <a:r>
              <a:rPr lang="en-US" dirty="0" err="1"/>
              <a:t>os</a:t>
            </a:r>
            <a:r>
              <a:rPr lang="en-US" dirty="0"/>
              <a:t> </a:t>
            </a:r>
            <a:r>
              <a:rPr lang="en-US" dirty="0" err="1"/>
              <a:t>preenchimento</a:t>
            </a:r>
            <a:r>
              <a:rPr lang="en-US" dirty="0"/>
              <a:t> das </a:t>
            </a:r>
            <a:r>
              <a:rPr lang="en-US" dirty="0" err="1"/>
              <a:t>Etapas</a:t>
            </a:r>
            <a:r>
              <a:rPr lang="en-US" dirty="0"/>
              <a:t> </a:t>
            </a:r>
            <a:r>
              <a:rPr lang="en-US" dirty="0" err="1"/>
              <a:t>anteriores</a:t>
            </a:r>
            <a:r>
              <a:rPr lang="en-US" dirty="0"/>
              <a:t>;</a:t>
            </a:r>
          </a:p>
          <a:p>
            <a:endParaRPr lang="en-US" dirty="0"/>
          </a:p>
          <a:p>
            <a:r>
              <a:rPr lang="en-US" dirty="0" err="1"/>
              <a:t>Ao</a:t>
            </a:r>
            <a:r>
              <a:rPr lang="en-US" dirty="0"/>
              <a:t> </a:t>
            </a:r>
            <a:r>
              <a:rPr lang="en-US" dirty="0" err="1"/>
              <a:t>seguir</a:t>
            </a:r>
            <a:r>
              <a:rPr lang="en-US" dirty="0"/>
              <a:t> </a:t>
            </a:r>
            <a:r>
              <a:rPr lang="en-US" dirty="0" err="1"/>
              <a:t>os</a:t>
            </a:r>
            <a:r>
              <a:rPr lang="en-US" dirty="0"/>
              <a:t> </a:t>
            </a:r>
            <a:r>
              <a:rPr lang="en-US" dirty="0" err="1"/>
              <a:t>valores</a:t>
            </a:r>
            <a:r>
              <a:rPr lang="en-US" dirty="0"/>
              <a:t> </a:t>
            </a:r>
            <a:r>
              <a:rPr lang="en-US" dirty="0" err="1"/>
              <a:t>preenchidos</a:t>
            </a:r>
            <a:r>
              <a:rPr lang="en-US" dirty="0"/>
              <a:t> </a:t>
            </a:r>
            <a:r>
              <a:rPr lang="en-US" dirty="0" err="1"/>
              <a:t>serão</a:t>
            </a:r>
            <a:r>
              <a:rPr lang="en-US" dirty="0"/>
              <a:t> </a:t>
            </a:r>
            <a:r>
              <a:rPr lang="en-US" dirty="0" err="1"/>
              <a:t>registrados</a:t>
            </a:r>
            <a:r>
              <a:rPr lang="en-US" dirty="0"/>
              <a:t> no </a:t>
            </a:r>
            <a:r>
              <a:rPr lang="en-US" dirty="0" err="1"/>
              <a:t>formulário</a:t>
            </a:r>
            <a:r>
              <a:rPr lang="en-US" dirty="0"/>
              <a:t>;</a:t>
            </a:r>
          </a:p>
          <a:p>
            <a:endParaRPr lang="en-US" dirty="0"/>
          </a:p>
          <a:p>
            <a:r>
              <a:rPr lang="en-US" dirty="0" err="1"/>
              <a:t>Última</a:t>
            </a:r>
            <a:r>
              <a:rPr lang="en-US" dirty="0"/>
              <a:t> </a:t>
            </a:r>
            <a:r>
              <a:rPr lang="en-US" dirty="0" err="1"/>
              <a:t>tela</a:t>
            </a:r>
            <a:r>
              <a:rPr lang="en-US" dirty="0"/>
              <a:t> </a:t>
            </a:r>
            <a:r>
              <a:rPr lang="en-US" dirty="0" err="1"/>
              <a:t>apresentará</a:t>
            </a:r>
            <a:r>
              <a:rPr lang="en-US" dirty="0"/>
              <a:t> a </a:t>
            </a:r>
            <a:r>
              <a:rPr lang="en-US" dirty="0" err="1"/>
              <a:t>mensagem</a:t>
            </a:r>
            <a:r>
              <a:rPr lang="en-US" dirty="0"/>
              <a:t> de </a:t>
            </a:r>
            <a:r>
              <a:rPr lang="en-US" dirty="0" err="1"/>
              <a:t>confirmação</a:t>
            </a:r>
            <a:endParaRPr lang="en-US" dirty="0"/>
          </a:p>
          <a:p>
            <a:endParaRPr lang="en-US" dirty="0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2CA9E449-0233-4B1E-8EFC-7A79A42127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8422" y="4758222"/>
            <a:ext cx="8800709" cy="2099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4736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CF2E8CF2-4401-4311-A13A-9516F5B0D0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888" y="-21068"/>
            <a:ext cx="10515600" cy="1325563"/>
          </a:xfrm>
        </p:spPr>
        <p:txBody>
          <a:bodyPr/>
          <a:lstStyle/>
          <a:p>
            <a:r>
              <a:rPr lang="en-US" b="1" dirty="0" err="1"/>
              <a:t>Notas</a:t>
            </a:r>
            <a:r>
              <a:rPr lang="en-US" b="1" dirty="0"/>
              <a:t> </a:t>
            </a:r>
            <a:r>
              <a:rPr lang="en-US" b="1" dirty="0" err="1"/>
              <a:t>Importantes</a:t>
            </a:r>
            <a:endParaRPr lang="en-US" b="1" dirty="0"/>
          </a:p>
        </p:txBody>
      </p:sp>
      <p:sp>
        <p:nvSpPr>
          <p:cNvPr id="5" name="Espaço Reservado para Conteúdo 2">
            <a:extLst>
              <a:ext uri="{FF2B5EF4-FFF2-40B4-BE49-F238E27FC236}">
                <a16:creationId xmlns:a16="http://schemas.microsoft.com/office/drawing/2014/main" id="{9F1F7DF7-C34C-46C3-A4D0-24858385D2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657" y="1304495"/>
            <a:ext cx="10515600" cy="5117245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É </a:t>
            </a:r>
            <a:r>
              <a:rPr lang="en-US" dirty="0" err="1"/>
              <a:t>registrado</a:t>
            </a:r>
            <a:r>
              <a:rPr lang="en-US" dirty="0"/>
              <a:t> </a:t>
            </a:r>
            <a:r>
              <a:rPr lang="en-US" dirty="0" err="1"/>
              <a:t>somente</a:t>
            </a:r>
            <a:r>
              <a:rPr lang="en-US" dirty="0"/>
              <a:t> um </a:t>
            </a:r>
            <a:r>
              <a:rPr lang="en-US" dirty="0" err="1"/>
              <a:t>preenchimento</a:t>
            </a:r>
            <a:r>
              <a:rPr lang="en-US" dirty="0"/>
              <a:t> por Etapa, </a:t>
            </a:r>
            <a:r>
              <a:rPr lang="en-US" dirty="0" err="1"/>
              <a:t>isso</a:t>
            </a:r>
            <a:r>
              <a:rPr lang="en-US" dirty="0"/>
              <a:t> é, </a:t>
            </a:r>
            <a:r>
              <a:rPr lang="en-US" dirty="0" err="1"/>
              <a:t>caso</a:t>
            </a:r>
            <a:r>
              <a:rPr lang="en-US" dirty="0"/>
              <a:t> </a:t>
            </a:r>
            <a:r>
              <a:rPr lang="en-US" dirty="0" err="1"/>
              <a:t>faça</a:t>
            </a:r>
            <a:r>
              <a:rPr lang="en-US" dirty="0"/>
              <a:t> o </a:t>
            </a:r>
            <a:r>
              <a:rPr lang="en-US" dirty="0" err="1"/>
              <a:t>preenchimento</a:t>
            </a:r>
            <a:r>
              <a:rPr lang="en-US" dirty="0"/>
              <a:t> e </a:t>
            </a:r>
            <a:r>
              <a:rPr lang="en-US" dirty="0" err="1"/>
              <a:t>tenha</a:t>
            </a:r>
            <a:r>
              <a:rPr lang="en-US" dirty="0"/>
              <a:t> </a:t>
            </a:r>
            <a:r>
              <a:rPr lang="en-US" dirty="0" err="1"/>
              <a:t>alguma</a:t>
            </a:r>
            <a:r>
              <a:rPr lang="en-US" dirty="0"/>
              <a:t> </a:t>
            </a:r>
            <a:r>
              <a:rPr lang="en-US" dirty="0" err="1"/>
              <a:t>correção</a:t>
            </a:r>
            <a:r>
              <a:rPr lang="en-US" dirty="0"/>
              <a:t>, dentro do </a:t>
            </a:r>
            <a:r>
              <a:rPr lang="en-US" dirty="0" err="1"/>
              <a:t>mesmo</a:t>
            </a:r>
            <a:r>
              <a:rPr lang="en-US" dirty="0"/>
              <a:t> </a:t>
            </a:r>
            <a:r>
              <a:rPr lang="en-US" dirty="0" err="1"/>
              <a:t>período</a:t>
            </a:r>
            <a:r>
              <a:rPr lang="en-US" dirty="0"/>
              <a:t>, </a:t>
            </a:r>
            <a:r>
              <a:rPr lang="en-US" dirty="0" err="1"/>
              <a:t>acesse</a:t>
            </a:r>
            <a:r>
              <a:rPr lang="en-US" dirty="0"/>
              <a:t> o </a:t>
            </a:r>
            <a:r>
              <a:rPr lang="en-US" dirty="0" err="1"/>
              <a:t>formulário</a:t>
            </a:r>
            <a:r>
              <a:rPr lang="en-US" dirty="0"/>
              <a:t> e </a:t>
            </a:r>
            <a:r>
              <a:rPr lang="en-US" dirty="0" err="1"/>
              <a:t>refaça</a:t>
            </a:r>
            <a:r>
              <a:rPr lang="en-US" dirty="0"/>
              <a:t> </a:t>
            </a:r>
            <a:r>
              <a:rPr lang="en-US" dirty="0" err="1"/>
              <a:t>todo</a:t>
            </a:r>
            <a:r>
              <a:rPr lang="en-US" dirty="0"/>
              <a:t> o </a:t>
            </a:r>
            <a:r>
              <a:rPr lang="en-US" dirty="0" err="1"/>
              <a:t>preenchimento</a:t>
            </a:r>
            <a:r>
              <a:rPr lang="en-US" dirty="0"/>
              <a:t>;</a:t>
            </a:r>
          </a:p>
          <a:p>
            <a:r>
              <a:rPr lang="en-US" dirty="0"/>
              <a:t>Nos </a:t>
            </a:r>
            <a:r>
              <a:rPr lang="en-US" dirty="0" err="1"/>
              <a:t>valores</a:t>
            </a:r>
            <a:r>
              <a:rPr lang="en-US" dirty="0"/>
              <a:t> </a:t>
            </a:r>
            <a:r>
              <a:rPr lang="en-US" dirty="0" err="1"/>
              <a:t>finais</a:t>
            </a:r>
            <a:r>
              <a:rPr lang="en-US" dirty="0"/>
              <a:t>, </a:t>
            </a:r>
            <a:r>
              <a:rPr lang="en-US" dirty="0" err="1"/>
              <a:t>em</a:t>
            </a:r>
            <a:r>
              <a:rPr lang="en-US" dirty="0"/>
              <a:t> 30/11/21, a </a:t>
            </a:r>
            <a:r>
              <a:rPr lang="en-US" dirty="0" err="1"/>
              <a:t>quantidade</a:t>
            </a:r>
            <a:r>
              <a:rPr lang="en-US" dirty="0"/>
              <a:t> de </a:t>
            </a:r>
            <a:r>
              <a:rPr lang="en-US" dirty="0" err="1"/>
              <a:t>Triagem</a:t>
            </a:r>
            <a:r>
              <a:rPr lang="en-US" dirty="0"/>
              <a:t> e </a:t>
            </a:r>
            <a:r>
              <a:rPr lang="en-US" dirty="0" err="1"/>
              <a:t>Examinados</a:t>
            </a:r>
            <a:r>
              <a:rPr lang="en-US" dirty="0"/>
              <a:t> no </a:t>
            </a:r>
            <a:r>
              <a:rPr lang="en-US" dirty="0" err="1"/>
              <a:t>período</a:t>
            </a:r>
            <a:r>
              <a:rPr lang="en-US" dirty="0"/>
              <a:t> </a:t>
            </a:r>
            <a:r>
              <a:rPr lang="en-US" dirty="0" err="1"/>
              <a:t>devem</a:t>
            </a:r>
            <a:r>
              <a:rPr lang="en-US" dirty="0"/>
              <a:t> ser </a:t>
            </a:r>
            <a:r>
              <a:rPr lang="en-US" dirty="0" err="1"/>
              <a:t>iguais</a:t>
            </a:r>
            <a:r>
              <a:rPr lang="en-US" dirty="0"/>
              <a:t>, </a:t>
            </a:r>
            <a:r>
              <a:rPr lang="en-US" dirty="0" err="1"/>
              <a:t>demonstrando</a:t>
            </a:r>
            <a:r>
              <a:rPr lang="en-US" dirty="0"/>
              <a:t> que o total de </a:t>
            </a:r>
            <a:r>
              <a:rPr lang="en-US" dirty="0" err="1"/>
              <a:t>documentos</a:t>
            </a:r>
            <a:r>
              <a:rPr lang="en-US" dirty="0"/>
              <a:t> da </a:t>
            </a:r>
            <a:r>
              <a:rPr lang="en-US" dirty="0" err="1"/>
              <a:t>Triagem</a:t>
            </a:r>
            <a:r>
              <a:rPr lang="en-US" dirty="0"/>
              <a:t> </a:t>
            </a:r>
            <a:r>
              <a:rPr lang="en-US" dirty="0" err="1"/>
              <a:t>foram</a:t>
            </a:r>
            <a:r>
              <a:rPr lang="en-US" dirty="0"/>
              <a:t> </a:t>
            </a:r>
            <a:r>
              <a:rPr lang="en-US" dirty="0" err="1"/>
              <a:t>todos</a:t>
            </a:r>
            <a:r>
              <a:rPr lang="en-US" dirty="0"/>
              <a:t> </a:t>
            </a:r>
            <a:r>
              <a:rPr lang="en-US" dirty="0" err="1"/>
              <a:t>revisados</a:t>
            </a:r>
            <a:r>
              <a:rPr lang="en-US" dirty="0"/>
              <a:t>;</a:t>
            </a:r>
          </a:p>
          <a:p>
            <a:r>
              <a:rPr lang="en-US" dirty="0"/>
              <a:t>Para </a:t>
            </a:r>
            <a:r>
              <a:rPr lang="en-US" dirty="0" err="1"/>
              <a:t>os</a:t>
            </a:r>
            <a:r>
              <a:rPr lang="en-US" dirty="0"/>
              <a:t> </a:t>
            </a:r>
            <a:r>
              <a:rPr lang="en-US" dirty="0" err="1"/>
              <a:t>Tipos</a:t>
            </a:r>
            <a:r>
              <a:rPr lang="en-US" dirty="0"/>
              <a:t> de </a:t>
            </a:r>
            <a:r>
              <a:rPr lang="en-US" dirty="0" err="1"/>
              <a:t>documentos</a:t>
            </a:r>
            <a:r>
              <a:rPr lang="en-US" dirty="0"/>
              <a:t> IV a IX, as </a:t>
            </a:r>
            <a:r>
              <a:rPr lang="en-US" dirty="0" err="1"/>
              <a:t>quantidades</a:t>
            </a:r>
            <a:r>
              <a:rPr lang="en-US" dirty="0"/>
              <a:t> de </a:t>
            </a:r>
            <a:r>
              <a:rPr lang="en-US" dirty="0" err="1"/>
              <a:t>Revogados</a:t>
            </a:r>
            <a:r>
              <a:rPr lang="en-US" dirty="0"/>
              <a:t> </a:t>
            </a:r>
            <a:r>
              <a:rPr lang="en-US" dirty="0" err="1"/>
              <a:t>também</a:t>
            </a:r>
            <a:r>
              <a:rPr lang="en-US" dirty="0"/>
              <a:t> </a:t>
            </a:r>
            <a:r>
              <a:rPr lang="en-US" dirty="0" err="1"/>
              <a:t>devem</a:t>
            </a:r>
            <a:r>
              <a:rPr lang="en-US" dirty="0"/>
              <a:t> ser </a:t>
            </a:r>
            <a:r>
              <a:rPr lang="en-US" dirty="0" err="1"/>
              <a:t>iguais</a:t>
            </a:r>
            <a:r>
              <a:rPr lang="en-US" dirty="0"/>
              <a:t> </a:t>
            </a:r>
            <a:r>
              <a:rPr lang="en-US" dirty="0" err="1"/>
              <a:t>ao</a:t>
            </a:r>
            <a:r>
              <a:rPr lang="en-US" dirty="0"/>
              <a:t> </a:t>
            </a:r>
            <a:r>
              <a:rPr lang="en-US" dirty="0" err="1"/>
              <a:t>Examinados</a:t>
            </a:r>
            <a:r>
              <a:rPr lang="en-US" dirty="0"/>
              <a:t> no </a:t>
            </a:r>
            <a:r>
              <a:rPr lang="en-US" dirty="0" err="1"/>
              <a:t>período</a:t>
            </a:r>
            <a:r>
              <a:rPr lang="en-US" dirty="0"/>
              <a:t>, </a:t>
            </a:r>
            <a:r>
              <a:rPr lang="en-US" dirty="0" err="1"/>
              <a:t>demonstrando</a:t>
            </a:r>
            <a:r>
              <a:rPr lang="en-US" dirty="0"/>
              <a:t> que </a:t>
            </a:r>
            <a:r>
              <a:rPr lang="en-US" dirty="0" err="1"/>
              <a:t>todos</a:t>
            </a:r>
            <a:r>
              <a:rPr lang="en-US" dirty="0"/>
              <a:t> </a:t>
            </a:r>
            <a:r>
              <a:rPr lang="en-US" dirty="0" err="1"/>
              <a:t>foram</a:t>
            </a:r>
            <a:r>
              <a:rPr lang="en-US" dirty="0"/>
              <a:t> </a:t>
            </a:r>
            <a:r>
              <a:rPr lang="en-US" dirty="0" err="1"/>
              <a:t>revisados</a:t>
            </a:r>
            <a:r>
              <a:rPr lang="en-US" dirty="0"/>
              <a:t>, e </a:t>
            </a:r>
            <a:r>
              <a:rPr lang="en-US" dirty="0" err="1"/>
              <a:t>quando</a:t>
            </a:r>
            <a:r>
              <a:rPr lang="en-US" dirty="0"/>
              <a:t> </a:t>
            </a:r>
            <a:r>
              <a:rPr lang="en-US" dirty="0" err="1"/>
              <a:t>consolidados</a:t>
            </a:r>
            <a:r>
              <a:rPr lang="en-US" dirty="0"/>
              <a:t> </a:t>
            </a:r>
            <a:r>
              <a:rPr lang="en-US" dirty="0" err="1"/>
              <a:t>devem</a:t>
            </a:r>
            <a:r>
              <a:rPr lang="en-US" dirty="0"/>
              <a:t> ser </a:t>
            </a:r>
            <a:r>
              <a:rPr lang="en-US" dirty="0" err="1"/>
              <a:t>somados</a:t>
            </a:r>
            <a:r>
              <a:rPr lang="en-US" dirty="0"/>
              <a:t> </a:t>
            </a:r>
            <a:r>
              <a:rPr lang="en-US" dirty="0" err="1"/>
              <a:t>nos</a:t>
            </a:r>
            <a:r>
              <a:rPr lang="en-US" dirty="0"/>
              <a:t> </a:t>
            </a:r>
            <a:r>
              <a:rPr lang="en-US" dirty="0" err="1"/>
              <a:t>devidos</a:t>
            </a:r>
            <a:r>
              <a:rPr lang="en-US" dirty="0"/>
              <a:t> </a:t>
            </a:r>
            <a:r>
              <a:rPr lang="en-US" dirty="0" err="1"/>
              <a:t>Tipos</a:t>
            </a:r>
            <a:r>
              <a:rPr lang="en-US" dirty="0"/>
              <a:t> I, II </a:t>
            </a:r>
            <a:r>
              <a:rPr lang="en-US" dirty="0" err="1"/>
              <a:t>ou</a:t>
            </a:r>
            <a:r>
              <a:rPr lang="en-US" dirty="0"/>
              <a:t> III;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 err="1"/>
              <a:t>Possíveis</a:t>
            </a:r>
            <a:r>
              <a:rPr lang="en-US" dirty="0"/>
              <a:t> </a:t>
            </a:r>
            <a:r>
              <a:rPr lang="en-US" dirty="0" err="1"/>
              <a:t>dúvidas</a:t>
            </a:r>
            <a:r>
              <a:rPr lang="en-US" dirty="0"/>
              <a:t>: </a:t>
            </a:r>
          </a:p>
          <a:p>
            <a:pPr lvl="1"/>
            <a:r>
              <a:rPr lang="en-US" dirty="0" err="1"/>
              <a:t>Ao</a:t>
            </a:r>
            <a:r>
              <a:rPr lang="en-US" dirty="0"/>
              <a:t> </a:t>
            </a:r>
            <a:r>
              <a:rPr lang="en-US" dirty="0" err="1"/>
              <a:t>perder</a:t>
            </a:r>
            <a:r>
              <a:rPr lang="en-US" dirty="0"/>
              <a:t> o </a:t>
            </a:r>
            <a:r>
              <a:rPr lang="en-US" dirty="0" err="1"/>
              <a:t>prazo</a:t>
            </a:r>
            <a:r>
              <a:rPr lang="en-US" dirty="0"/>
              <a:t> para </a:t>
            </a:r>
            <a:r>
              <a:rPr lang="en-US" dirty="0" err="1"/>
              <a:t>preenchimento</a:t>
            </a:r>
            <a:r>
              <a:rPr lang="en-US" dirty="0"/>
              <a:t>, a </a:t>
            </a:r>
            <a:r>
              <a:rPr lang="en-US" dirty="0" err="1"/>
              <a:t>quantidade</a:t>
            </a:r>
            <a:r>
              <a:rPr lang="en-US" dirty="0"/>
              <a:t> </a:t>
            </a:r>
            <a:r>
              <a:rPr lang="en-US" dirty="0" err="1"/>
              <a:t>deverá</a:t>
            </a:r>
            <a:r>
              <a:rPr lang="en-US" dirty="0"/>
              <a:t> ser </a:t>
            </a:r>
            <a:r>
              <a:rPr lang="en-US" dirty="0" err="1"/>
              <a:t>somada</a:t>
            </a:r>
            <a:r>
              <a:rPr lang="en-US" dirty="0"/>
              <a:t> e </a:t>
            </a:r>
            <a:r>
              <a:rPr lang="en-US" dirty="0" err="1"/>
              <a:t>inserida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Etapa </a:t>
            </a:r>
            <a:r>
              <a:rPr lang="en-US" dirty="0" err="1"/>
              <a:t>seguinte</a:t>
            </a:r>
            <a:r>
              <a:rPr lang="en-US" dirty="0"/>
              <a:t>;</a:t>
            </a:r>
          </a:p>
          <a:p>
            <a:pPr lvl="1"/>
            <a:r>
              <a:rPr lang="en-US" dirty="0"/>
              <a:t>Se </a:t>
            </a:r>
            <a:r>
              <a:rPr lang="en-US" dirty="0" err="1"/>
              <a:t>houver</a:t>
            </a:r>
            <a:r>
              <a:rPr lang="en-US" dirty="0"/>
              <a:t> </a:t>
            </a:r>
            <a:r>
              <a:rPr lang="en-US" dirty="0" err="1"/>
              <a:t>diferença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quantidade</a:t>
            </a:r>
            <a:r>
              <a:rPr lang="en-US" dirty="0"/>
              <a:t> </a:t>
            </a:r>
            <a:r>
              <a:rPr lang="en-US" dirty="0" err="1"/>
              <a:t>informada</a:t>
            </a:r>
            <a:r>
              <a:rPr lang="en-US" dirty="0"/>
              <a:t>, </a:t>
            </a:r>
            <a:r>
              <a:rPr lang="en-US" dirty="0" err="1"/>
              <a:t>após</a:t>
            </a:r>
            <a:r>
              <a:rPr lang="en-US" dirty="0"/>
              <a:t> o </a:t>
            </a:r>
            <a:r>
              <a:rPr lang="en-US" dirty="0" err="1"/>
              <a:t>período</a:t>
            </a:r>
            <a:r>
              <a:rPr lang="en-US" dirty="0"/>
              <a:t> de </a:t>
            </a:r>
            <a:r>
              <a:rPr lang="en-US" dirty="0" err="1"/>
              <a:t>preenchimento</a:t>
            </a:r>
            <a:r>
              <a:rPr lang="en-US" dirty="0"/>
              <a:t>, </a:t>
            </a:r>
            <a:r>
              <a:rPr lang="en-US" dirty="0" err="1"/>
              <a:t>deverá</a:t>
            </a:r>
            <a:r>
              <a:rPr lang="en-US" dirty="0"/>
              <a:t> ser </a:t>
            </a:r>
            <a:r>
              <a:rPr lang="en-US" dirty="0" err="1"/>
              <a:t>ajustado</a:t>
            </a:r>
            <a:r>
              <a:rPr lang="en-US" dirty="0"/>
              <a:t> </a:t>
            </a:r>
            <a:r>
              <a:rPr lang="en-US" dirty="0" err="1"/>
              <a:t>sempre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Etapa </a:t>
            </a:r>
            <a:r>
              <a:rPr lang="en-US" dirty="0" err="1"/>
              <a:t>seguinte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0982404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7D00794D-02E0-4CED-B253-027A2A625E4F}"/>
              </a:ext>
            </a:extLst>
          </p:cNvPr>
          <p:cNvSpPr txBox="1"/>
          <p:nvPr/>
        </p:nvSpPr>
        <p:spPr>
          <a:xfrm>
            <a:off x="3429000" y="3429000"/>
            <a:ext cx="819301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/>
              <a:t>Dúvidas</a:t>
            </a:r>
            <a:r>
              <a:rPr lang="en-US" sz="3200" dirty="0"/>
              <a:t> </a:t>
            </a:r>
            <a:r>
              <a:rPr lang="en-US" sz="3200" dirty="0" err="1"/>
              <a:t>sobre</a:t>
            </a:r>
            <a:r>
              <a:rPr lang="en-US" sz="3200" dirty="0"/>
              <a:t> o </a:t>
            </a:r>
            <a:r>
              <a:rPr lang="en-US" sz="3200" dirty="0" err="1"/>
              <a:t>preenchimento</a:t>
            </a:r>
            <a:r>
              <a:rPr lang="en-US" sz="3200" dirty="0"/>
              <a:t> do </a:t>
            </a:r>
            <a:r>
              <a:rPr lang="en-US" sz="3200" dirty="0" err="1"/>
              <a:t>formulário</a:t>
            </a:r>
            <a:r>
              <a:rPr lang="en-US" sz="3200" dirty="0"/>
              <a:t>:</a:t>
            </a:r>
          </a:p>
          <a:p>
            <a:endParaRPr lang="en-US" sz="3200" dirty="0"/>
          </a:p>
          <a:p>
            <a:r>
              <a:rPr lang="en-US" sz="3200" b="1" dirty="0"/>
              <a:t>seme.dec10139@presidencia.gov.br</a:t>
            </a:r>
          </a:p>
        </p:txBody>
      </p:sp>
    </p:spTree>
    <p:extLst>
      <p:ext uri="{BB962C8B-B14F-4D97-AF65-F5344CB8AC3E}">
        <p14:creationId xmlns:p14="http://schemas.microsoft.com/office/powerpoint/2010/main" val="405067154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841357E043C10E48B36A870F18CA8CF0" ma:contentTypeVersion="12" ma:contentTypeDescription="Crie um novo documento." ma:contentTypeScope="" ma:versionID="20bdace1d5af38f8dfce919968822ff8">
  <xsd:schema xmlns:xsd="http://www.w3.org/2001/XMLSchema" xmlns:xs="http://www.w3.org/2001/XMLSchema" xmlns:p="http://schemas.microsoft.com/office/2006/metadata/properties" xmlns:ns2="1a4411a0-d4fc-45c0-b2b3-ff4aa2cb0859" xmlns:ns3="4defa2a2-ac79-426f-bbcb-d187290db5b7" targetNamespace="http://schemas.microsoft.com/office/2006/metadata/properties" ma:root="true" ma:fieldsID="80709ca43ef1601d21bf598aaad8fa9d" ns2:_="" ns3:_="">
    <xsd:import namespace="1a4411a0-d4fc-45c0-b2b3-ff4aa2cb0859"/>
    <xsd:import namespace="4defa2a2-ac79-426f-bbcb-d187290db5b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a4411a0-d4fc-45c0-b2b3-ff4aa2cb085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efa2a2-ac79-426f-bbcb-d187290db5b7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1CD7578-A3B8-4F4A-8422-1101640648B5}"/>
</file>

<file path=customXml/itemProps2.xml><?xml version="1.0" encoding="utf-8"?>
<ds:datastoreItem xmlns:ds="http://schemas.openxmlformats.org/officeDocument/2006/customXml" ds:itemID="{7048A1E2-46E1-4363-9036-2B4E1710FAE9}"/>
</file>

<file path=customXml/itemProps3.xml><?xml version="1.0" encoding="utf-8"?>
<ds:datastoreItem xmlns:ds="http://schemas.openxmlformats.org/officeDocument/2006/customXml" ds:itemID="{E56070A4-A5D0-4EF3-92CA-FECC378605E8}"/>
</file>

<file path=docProps/app.xml><?xml version="1.0" encoding="utf-8"?>
<Properties xmlns="http://schemas.openxmlformats.org/officeDocument/2006/extended-properties" xmlns:vt="http://schemas.openxmlformats.org/officeDocument/2006/docPropsVTypes">
  <TotalTime>4031</TotalTime>
  <Words>1134</Words>
  <Application>Microsoft Office PowerPoint</Application>
  <PresentationFormat>Widescreen</PresentationFormat>
  <Paragraphs>112</Paragraphs>
  <Slides>22</Slides>
  <Notes>0</Notes>
  <HiddenSlides>1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22</vt:i4>
      </vt:variant>
    </vt:vector>
  </HeadingPairs>
  <TitlesOfParts>
    <vt:vector size="26" baseType="lpstr">
      <vt:lpstr>Arial</vt:lpstr>
      <vt:lpstr>Calibri</vt:lpstr>
      <vt:lpstr>Calibri Light</vt:lpstr>
      <vt:lpstr>Tema do Office</vt:lpstr>
      <vt:lpstr>Treinamento para o preenchimento do formulário de progresso sobre o Decreto 10.139</vt:lpstr>
      <vt:lpstr>Informações Gerais sobre o Formulário de Progresso do Decreto 10.139</vt:lpstr>
      <vt:lpstr>Apresentação do PowerPoint</vt:lpstr>
      <vt:lpstr>Tela de login</vt:lpstr>
      <vt:lpstr>Tela de orientações para o preenchimento</vt:lpstr>
      <vt:lpstr>Tela de orientações para o preenchimento</vt:lpstr>
      <vt:lpstr>Identificação dos Respondentes </vt:lpstr>
      <vt:lpstr>Tela de confirmação do Respondente </vt:lpstr>
      <vt:lpstr>Tela de campos para o NOVO Respondente </vt:lpstr>
      <vt:lpstr>Tela de campos para o NOVO Respondente </vt:lpstr>
      <vt:lpstr>Triagem – tela de preenchimento  </vt:lpstr>
      <vt:lpstr>Triagem – tela de preenchimento  </vt:lpstr>
      <vt:lpstr>Apresentação do PowerPoint</vt:lpstr>
      <vt:lpstr>Etapas de acompanhamento  </vt:lpstr>
      <vt:lpstr>1a Etapa – Registro do progresso  </vt:lpstr>
      <vt:lpstr>1a Etapa – Registro do progresso  </vt:lpstr>
      <vt:lpstr>Apresentação do PowerPoint</vt:lpstr>
      <vt:lpstr>Apresentação do PowerPoint</vt:lpstr>
      <vt:lpstr>Apresentação do PowerPoint</vt:lpstr>
      <vt:lpstr>Somatório e Confirmação de preenchimento  </vt:lpstr>
      <vt:lpstr>Notas Importantes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karla boros</dc:creator>
  <cp:lastModifiedBy>karla boros</cp:lastModifiedBy>
  <cp:revision>24</cp:revision>
  <dcterms:created xsi:type="dcterms:W3CDTF">2020-03-19T13:17:32Z</dcterms:created>
  <dcterms:modified xsi:type="dcterms:W3CDTF">2020-08-05T18:33:49Z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0x010100841357E043C10E48B36A870F18CA8CF0</vt:lpwstr>
  </property>
</Properties>
</file>