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charts/chart1.xml" ContentType="application/vnd.openxmlformats-officedocument.drawingml.chart+xml"/>
  <Override PartName="/ppt/drawings/drawing1.xml" ContentType="application/vnd.openxmlformats-officedocument.drawingml.chartshape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bookmarkIdSeed="2">
  <p:sldMasterIdLst>
    <p:sldMasterId id="2147483840" r:id="rId1"/>
  </p:sldMasterIdLst>
  <p:sldIdLst>
    <p:sldId id="256" r:id="rId2"/>
    <p:sldId id="319" r:id="rId3"/>
    <p:sldId id="289" r:id="rId4"/>
    <p:sldId id="267" r:id="rId5"/>
    <p:sldId id="320" r:id="rId6"/>
    <p:sldId id="298" r:id="rId7"/>
    <p:sldId id="313" r:id="rId8"/>
    <p:sldId id="321" r:id="rId9"/>
    <p:sldId id="317" r:id="rId10"/>
    <p:sldId id="322" r:id="rId11"/>
    <p:sldId id="323" r:id="rId12"/>
    <p:sldId id="324" r:id="rId1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212123"/>
    <a:srgbClr val="E5E7E4"/>
    <a:srgbClr val="E6E8E5"/>
    <a:srgbClr val="EBEDEC"/>
    <a:srgbClr val="272729"/>
    <a:srgbClr val="EAECEA"/>
    <a:srgbClr val="262628"/>
    <a:srgbClr val="24242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Estilo Médio 2 - Ênfase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905" autoAdjust="0"/>
    <p:restoredTop sz="98315" autoAdjust="0"/>
  </p:normalViewPr>
  <p:slideViewPr>
    <p:cSldViewPr snapToGrid="0">
      <p:cViewPr>
        <p:scale>
          <a:sx n="90" d="100"/>
          <a:sy n="90" d="100"/>
        </p:scale>
        <p:origin x="66" y="-1080"/>
      </p:cViewPr>
      <p:guideLst>
        <p:guide orient="horz" pos="2160"/>
        <p:guide pos="3840"/>
      </p:guideLst>
    </p:cSldViewPr>
  </p:slideViewPr>
  <p:notesTextViewPr>
    <p:cViewPr>
      <p:scale>
        <a:sx n="1" d="1"/>
        <a:sy n="1" d="1"/>
      </p:scale>
      <p:origin x="0" y="0"/>
    </p:cViewPr>
  </p:notesTextViewPr>
  <p:sorterViewPr>
    <p:cViewPr>
      <p:scale>
        <a:sx n="160" d="100"/>
        <a:sy n="160" d="100"/>
      </p:scale>
      <p:origin x="0" y="-5382"/>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charts/_rels/chart1.xml.rels><?xml version="1.0" encoding="UTF-8" standalone="yes"?>
<Relationships xmlns="http://schemas.openxmlformats.org/package/2006/relationships"><Relationship Id="rId2" Type="http://schemas.openxmlformats.org/officeDocument/2006/relationships/chartUserShapes" Target="../drawings/drawing1.xml"/><Relationship Id="rId1" Type="http://schemas.openxmlformats.org/officeDocument/2006/relationships/oleObject" Target="file:///D:\Users\Erisson\Downloads\Grafico%20Capitulo%204%20-%20ideb%20estados%20nordeste.csv" TargetMode="Externa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5"/>
    </mc:Choice>
    <mc:Fallback>
      <c:style val="5"/>
    </mc:Fallback>
  </mc:AlternateContent>
  <c:chart>
    <c:title>
      <c:tx>
        <c:rich>
          <a:bodyPr rot="0" spcFirstLastPara="1" vertOverflow="ellipsis" vert="horz" wrap="square" anchor="ctr" anchorCtr="1"/>
          <a:lstStyle/>
          <a:p>
            <a:pPr>
              <a:defRPr sz="900" b="0" i="0" u="none" strike="noStrike" kern="1200" spc="0" baseline="0">
                <a:solidFill>
                  <a:schemeClr val="tx1">
                    <a:lumMod val="65000"/>
                    <a:lumOff val="35000"/>
                  </a:schemeClr>
                </a:solidFill>
                <a:latin typeface="+mn-lt"/>
                <a:ea typeface="+mn-ea"/>
                <a:cs typeface="+mn-cs"/>
              </a:defRPr>
            </a:pPr>
            <a:r>
              <a:rPr lang="pt-BR" sz="1600" b="1">
                <a:sym typeface="Wingdings 3" panose="05040102010807070707" pitchFamily="18" charset="2"/>
              </a:rPr>
              <a:t></a:t>
            </a:r>
            <a:r>
              <a:rPr lang="pt-BR" sz="900">
                <a:sym typeface="Wingdings 3" panose="05040102010807070707" pitchFamily="18" charset="2"/>
              </a:rPr>
              <a:t> </a:t>
            </a:r>
            <a:r>
              <a:rPr lang="pt-BR" sz="1000"/>
              <a:t>Inicio do PAIC</a:t>
            </a:r>
            <a:endParaRPr lang="pt-BR" sz="900"/>
          </a:p>
        </c:rich>
      </c:tx>
      <c:layout>
        <c:manualLayout>
          <c:xMode val="edge"/>
          <c:yMode val="edge"/>
          <c:x val="0.2331862356575137"/>
          <c:y val="0.11930755744007579"/>
        </c:manualLayout>
      </c:layout>
      <c:overlay val="0"/>
      <c:spPr>
        <a:noFill/>
        <a:ln>
          <a:noFill/>
        </a:ln>
        <a:effectLst/>
      </c:spPr>
    </c:title>
    <c:autoTitleDeleted val="0"/>
    <c:plotArea>
      <c:layout>
        <c:manualLayout>
          <c:layoutTarget val="inner"/>
          <c:xMode val="edge"/>
          <c:yMode val="edge"/>
          <c:x val="0.10532162724720577"/>
          <c:y val="6.2969405897094433E-2"/>
          <c:w val="0.69197431870875115"/>
          <c:h val="0.78899088596021749"/>
        </c:manualLayout>
      </c:layout>
      <c:areaChart>
        <c:grouping val="standard"/>
        <c:varyColors val="0"/>
        <c:ser>
          <c:idx val="1"/>
          <c:order val="1"/>
          <c:tx>
            <c:strRef>
              <c:f>'Grafico Capitulo 4 - ideb estad'!$A$5</c:f>
              <c:strCache>
                <c:ptCount val="1"/>
                <c:pt idx="0">
                  <c:v>Brasil</c:v>
                </c:pt>
              </c:strCache>
            </c:strRef>
          </c:tx>
          <c:spPr>
            <a:pattFill prst="narVert">
              <a:fgClr>
                <a:schemeClr val="tx1">
                  <a:lumMod val="50000"/>
                  <a:lumOff val="50000"/>
                </a:schemeClr>
              </a:fgClr>
              <a:bgClr>
                <a:schemeClr val="bg1"/>
              </a:bgClr>
            </a:pattFill>
            <a:ln w="12700">
              <a:noFill/>
              <a:prstDash val="dash"/>
            </a:ln>
            <a:effectLst/>
          </c:spPr>
          <c:cat>
            <c:numRef>
              <c:f>'Grafico Capitulo 4 - ideb estad'!$B$3:$G$3</c:f>
              <c:numCache>
                <c:formatCode>General</c:formatCode>
                <c:ptCount val="6"/>
                <c:pt idx="0">
                  <c:v>2005</c:v>
                </c:pt>
                <c:pt idx="1">
                  <c:v>2007</c:v>
                </c:pt>
                <c:pt idx="2">
                  <c:v>2009</c:v>
                </c:pt>
                <c:pt idx="3">
                  <c:v>2011</c:v>
                </c:pt>
                <c:pt idx="4">
                  <c:v>2013</c:v>
                </c:pt>
                <c:pt idx="5">
                  <c:v>2015</c:v>
                </c:pt>
              </c:numCache>
            </c:numRef>
          </c:cat>
          <c:val>
            <c:numRef>
              <c:f>'Grafico Capitulo 4 - ideb estad'!$B$5:$G$5</c:f>
              <c:numCache>
                <c:formatCode>General</c:formatCode>
                <c:ptCount val="6"/>
                <c:pt idx="0">
                  <c:v>3.6</c:v>
                </c:pt>
                <c:pt idx="1">
                  <c:v>4</c:v>
                </c:pt>
                <c:pt idx="2">
                  <c:v>4.4000000000000004</c:v>
                </c:pt>
                <c:pt idx="3">
                  <c:v>4.7</c:v>
                </c:pt>
                <c:pt idx="4">
                  <c:v>4.9000000000000004</c:v>
                </c:pt>
                <c:pt idx="5">
                  <c:v>5.3</c:v>
                </c:pt>
              </c:numCache>
            </c:numRef>
          </c:val>
          <c:extLst xmlns:c16r2="http://schemas.microsoft.com/office/drawing/2015/06/chart">
            <c:ext xmlns:c16="http://schemas.microsoft.com/office/drawing/2014/chart" uri="{C3380CC4-5D6E-409C-BE32-E72D297353CC}">
              <c16:uniqueId val="{00000000-6011-4041-AAC4-7A25754D7D33}"/>
            </c:ext>
          </c:extLst>
        </c:ser>
        <c:ser>
          <c:idx val="4"/>
          <c:order val="4"/>
          <c:tx>
            <c:strRef>
              <c:f>'Grafico Capitulo 4 - ideb estad'!$A$8</c:f>
              <c:strCache>
                <c:ptCount val="1"/>
                <c:pt idx="0">
                  <c:v>Nordeste</c:v>
                </c:pt>
              </c:strCache>
            </c:strRef>
          </c:tx>
          <c:spPr>
            <a:pattFill prst="ltVert">
              <a:fgClr>
                <a:schemeClr val="tx1">
                  <a:lumMod val="50000"/>
                  <a:lumOff val="50000"/>
                </a:schemeClr>
              </a:fgClr>
              <a:bgClr>
                <a:schemeClr val="bg1"/>
              </a:bgClr>
            </a:pattFill>
            <a:ln w="12700">
              <a:noFill/>
              <a:prstDash val="lgDash"/>
            </a:ln>
            <a:effectLst/>
          </c:spPr>
          <c:cat>
            <c:numRef>
              <c:f>'Grafico Capitulo 4 - ideb estad'!$B$3:$G$3</c:f>
              <c:numCache>
                <c:formatCode>General</c:formatCode>
                <c:ptCount val="6"/>
                <c:pt idx="0">
                  <c:v>2005</c:v>
                </c:pt>
                <c:pt idx="1">
                  <c:v>2007</c:v>
                </c:pt>
                <c:pt idx="2">
                  <c:v>2009</c:v>
                </c:pt>
                <c:pt idx="3">
                  <c:v>2011</c:v>
                </c:pt>
                <c:pt idx="4">
                  <c:v>2013</c:v>
                </c:pt>
                <c:pt idx="5">
                  <c:v>2015</c:v>
                </c:pt>
              </c:numCache>
            </c:numRef>
          </c:cat>
          <c:val>
            <c:numRef>
              <c:f>'Grafico Capitulo 4 - ideb estad'!$B$8:$G$8</c:f>
              <c:numCache>
                <c:formatCode>General</c:formatCode>
                <c:ptCount val="6"/>
                <c:pt idx="0">
                  <c:v>2.7</c:v>
                </c:pt>
                <c:pt idx="1">
                  <c:v>3.3</c:v>
                </c:pt>
                <c:pt idx="2">
                  <c:v>3.7</c:v>
                </c:pt>
                <c:pt idx="3">
                  <c:v>4</c:v>
                </c:pt>
                <c:pt idx="4">
                  <c:v>4.0999999999999996</c:v>
                </c:pt>
                <c:pt idx="5">
                  <c:v>4.5999999999999996</c:v>
                </c:pt>
              </c:numCache>
            </c:numRef>
          </c:val>
          <c:extLst xmlns:c16r2="http://schemas.microsoft.com/office/drawing/2015/06/chart">
            <c:ext xmlns:c16="http://schemas.microsoft.com/office/drawing/2014/chart" uri="{C3380CC4-5D6E-409C-BE32-E72D297353CC}">
              <c16:uniqueId val="{00000001-6011-4041-AAC4-7A25754D7D33}"/>
            </c:ext>
          </c:extLst>
        </c:ser>
        <c:dLbls>
          <c:showLegendKey val="0"/>
          <c:showVal val="0"/>
          <c:showCatName val="0"/>
          <c:showSerName val="0"/>
          <c:showPercent val="0"/>
          <c:showBubbleSize val="0"/>
        </c:dLbls>
        <c:axId val="313410896"/>
        <c:axId val="313415208"/>
      </c:areaChart>
      <c:lineChart>
        <c:grouping val="standard"/>
        <c:varyColors val="0"/>
        <c:ser>
          <c:idx val="0"/>
          <c:order val="0"/>
          <c:tx>
            <c:strRef>
              <c:f>'Grafico Capitulo 4 - ideb estad'!$A$4</c:f>
              <c:strCache>
                <c:ptCount val="1"/>
                <c:pt idx="0">
                  <c:v>CE</c:v>
                </c:pt>
              </c:strCache>
            </c:strRef>
          </c:tx>
          <c:spPr>
            <a:ln w="15875" cap="rnd">
              <a:solidFill>
                <a:srgbClr val="FF0000"/>
              </a:solidFill>
              <a:round/>
            </a:ln>
            <a:effectLst/>
          </c:spPr>
          <c:marker>
            <c:symbol val="x"/>
            <c:size val="5"/>
            <c:spPr>
              <a:solidFill>
                <a:schemeClr val="bg1"/>
              </a:solidFill>
              <a:ln w="9525">
                <a:solidFill>
                  <a:srgbClr val="FF0000"/>
                </a:solidFill>
              </a:ln>
              <a:effectLst/>
            </c:spPr>
          </c:marker>
          <c:cat>
            <c:numRef>
              <c:f>'Grafico Capitulo 4 - ideb estad'!$B$3:$G$3</c:f>
              <c:numCache>
                <c:formatCode>General</c:formatCode>
                <c:ptCount val="6"/>
                <c:pt idx="0">
                  <c:v>2005</c:v>
                </c:pt>
                <c:pt idx="1">
                  <c:v>2007</c:v>
                </c:pt>
                <c:pt idx="2">
                  <c:v>2009</c:v>
                </c:pt>
                <c:pt idx="3">
                  <c:v>2011</c:v>
                </c:pt>
                <c:pt idx="4">
                  <c:v>2013</c:v>
                </c:pt>
                <c:pt idx="5">
                  <c:v>2015</c:v>
                </c:pt>
              </c:numCache>
            </c:numRef>
          </c:cat>
          <c:val>
            <c:numRef>
              <c:f>'Grafico Capitulo 4 - ideb estad'!$B$4:$G$4</c:f>
              <c:numCache>
                <c:formatCode>General</c:formatCode>
                <c:ptCount val="6"/>
                <c:pt idx="0">
                  <c:v>2.8</c:v>
                </c:pt>
                <c:pt idx="1">
                  <c:v>3.5</c:v>
                </c:pt>
                <c:pt idx="2">
                  <c:v>4.0999999999999996</c:v>
                </c:pt>
                <c:pt idx="3">
                  <c:v>4.7</c:v>
                </c:pt>
                <c:pt idx="4">
                  <c:v>5</c:v>
                </c:pt>
                <c:pt idx="5">
                  <c:v>5.7</c:v>
                </c:pt>
              </c:numCache>
            </c:numRef>
          </c:val>
          <c:smooth val="0"/>
          <c:extLst xmlns:c16r2="http://schemas.microsoft.com/office/drawing/2015/06/chart">
            <c:ext xmlns:c16="http://schemas.microsoft.com/office/drawing/2014/chart" uri="{C3380CC4-5D6E-409C-BE32-E72D297353CC}">
              <c16:uniqueId val="{00000002-6011-4041-AAC4-7A25754D7D33}"/>
            </c:ext>
          </c:extLst>
        </c:ser>
        <c:ser>
          <c:idx val="2"/>
          <c:order val="2"/>
          <c:tx>
            <c:strRef>
              <c:f>'Grafico Capitulo 4 - ideb estad'!$A$6</c:f>
              <c:strCache>
                <c:ptCount val="1"/>
                <c:pt idx="0">
                  <c:v>PE</c:v>
                </c:pt>
              </c:strCache>
            </c:strRef>
          </c:tx>
          <c:spPr>
            <a:ln w="15875" cap="rnd">
              <a:solidFill>
                <a:schemeClr val="tx1"/>
              </a:solidFill>
              <a:round/>
            </a:ln>
            <a:effectLst/>
          </c:spPr>
          <c:marker>
            <c:symbol val="square"/>
            <c:size val="5"/>
            <c:spPr>
              <a:solidFill>
                <a:schemeClr val="bg1"/>
              </a:solidFill>
              <a:ln w="9525">
                <a:solidFill>
                  <a:schemeClr val="tx1"/>
                </a:solidFill>
              </a:ln>
              <a:effectLst/>
            </c:spPr>
          </c:marker>
          <c:cat>
            <c:numRef>
              <c:f>'Grafico Capitulo 4 - ideb estad'!$B$3:$G$3</c:f>
              <c:numCache>
                <c:formatCode>General</c:formatCode>
                <c:ptCount val="6"/>
                <c:pt idx="0">
                  <c:v>2005</c:v>
                </c:pt>
                <c:pt idx="1">
                  <c:v>2007</c:v>
                </c:pt>
                <c:pt idx="2">
                  <c:v>2009</c:v>
                </c:pt>
                <c:pt idx="3">
                  <c:v>2011</c:v>
                </c:pt>
                <c:pt idx="4">
                  <c:v>2013</c:v>
                </c:pt>
                <c:pt idx="5">
                  <c:v>2015</c:v>
                </c:pt>
              </c:numCache>
            </c:numRef>
          </c:cat>
          <c:val>
            <c:numRef>
              <c:f>'Grafico Capitulo 4 - ideb estad'!$B$6:$G$6</c:f>
              <c:numCache>
                <c:formatCode>General</c:formatCode>
                <c:ptCount val="6"/>
                <c:pt idx="0">
                  <c:v>2.8</c:v>
                </c:pt>
                <c:pt idx="1">
                  <c:v>3.3</c:v>
                </c:pt>
                <c:pt idx="2">
                  <c:v>3.7</c:v>
                </c:pt>
                <c:pt idx="3">
                  <c:v>3.9</c:v>
                </c:pt>
                <c:pt idx="4">
                  <c:v>4.0999999999999996</c:v>
                </c:pt>
                <c:pt idx="5">
                  <c:v>4.5999999999999996</c:v>
                </c:pt>
              </c:numCache>
            </c:numRef>
          </c:val>
          <c:smooth val="0"/>
          <c:extLst xmlns:c16r2="http://schemas.microsoft.com/office/drawing/2015/06/chart">
            <c:ext xmlns:c16="http://schemas.microsoft.com/office/drawing/2014/chart" uri="{C3380CC4-5D6E-409C-BE32-E72D297353CC}">
              <c16:uniqueId val="{00000003-6011-4041-AAC4-7A25754D7D33}"/>
            </c:ext>
          </c:extLst>
        </c:ser>
        <c:ser>
          <c:idx val="3"/>
          <c:order val="3"/>
          <c:tx>
            <c:strRef>
              <c:f>'Grafico Capitulo 4 - ideb estad'!$A$7</c:f>
              <c:strCache>
                <c:ptCount val="1"/>
                <c:pt idx="0">
                  <c:v>PI</c:v>
                </c:pt>
              </c:strCache>
            </c:strRef>
          </c:tx>
          <c:spPr>
            <a:ln w="15875" cap="rnd">
              <a:solidFill>
                <a:schemeClr val="tx1"/>
              </a:solidFill>
              <a:round/>
            </a:ln>
            <a:effectLst/>
          </c:spPr>
          <c:marker>
            <c:symbol val="diamond"/>
            <c:size val="5"/>
            <c:spPr>
              <a:solidFill>
                <a:schemeClr val="bg1"/>
              </a:solidFill>
              <a:ln w="9525">
                <a:solidFill>
                  <a:schemeClr val="tx1"/>
                </a:solidFill>
              </a:ln>
              <a:effectLst/>
            </c:spPr>
          </c:marker>
          <c:cat>
            <c:numRef>
              <c:f>'Grafico Capitulo 4 - ideb estad'!$B$3:$G$3</c:f>
              <c:numCache>
                <c:formatCode>General</c:formatCode>
                <c:ptCount val="6"/>
                <c:pt idx="0">
                  <c:v>2005</c:v>
                </c:pt>
                <c:pt idx="1">
                  <c:v>2007</c:v>
                </c:pt>
                <c:pt idx="2">
                  <c:v>2009</c:v>
                </c:pt>
                <c:pt idx="3">
                  <c:v>2011</c:v>
                </c:pt>
                <c:pt idx="4">
                  <c:v>2013</c:v>
                </c:pt>
                <c:pt idx="5">
                  <c:v>2015</c:v>
                </c:pt>
              </c:numCache>
            </c:numRef>
          </c:cat>
          <c:val>
            <c:numRef>
              <c:f>'Grafico Capitulo 4 - ideb estad'!$B$7:$G$7</c:f>
              <c:numCache>
                <c:formatCode>General</c:formatCode>
                <c:ptCount val="6"/>
                <c:pt idx="0">
                  <c:v>2.6</c:v>
                </c:pt>
                <c:pt idx="1">
                  <c:v>3.3</c:v>
                </c:pt>
                <c:pt idx="2">
                  <c:v>3.8</c:v>
                </c:pt>
                <c:pt idx="3">
                  <c:v>4.0999999999999996</c:v>
                </c:pt>
                <c:pt idx="4">
                  <c:v>4.0999999999999996</c:v>
                </c:pt>
                <c:pt idx="5">
                  <c:v>4.5999999999999996</c:v>
                </c:pt>
              </c:numCache>
            </c:numRef>
          </c:val>
          <c:smooth val="0"/>
          <c:extLst xmlns:c16r2="http://schemas.microsoft.com/office/drawing/2015/06/chart">
            <c:ext xmlns:c16="http://schemas.microsoft.com/office/drawing/2014/chart" uri="{C3380CC4-5D6E-409C-BE32-E72D297353CC}">
              <c16:uniqueId val="{00000004-6011-4041-AAC4-7A25754D7D33}"/>
            </c:ext>
          </c:extLst>
        </c:ser>
        <c:ser>
          <c:idx val="5"/>
          <c:order val="5"/>
          <c:tx>
            <c:strRef>
              <c:f>'Grafico Capitulo 4 - ideb estad'!$A$9</c:f>
              <c:strCache>
                <c:ptCount val="1"/>
                <c:pt idx="0">
                  <c:v>PB</c:v>
                </c:pt>
              </c:strCache>
            </c:strRef>
          </c:tx>
          <c:spPr>
            <a:ln w="15875" cap="rnd">
              <a:solidFill>
                <a:schemeClr val="tx1"/>
              </a:solidFill>
              <a:round/>
            </a:ln>
            <a:effectLst/>
          </c:spPr>
          <c:marker>
            <c:symbol val="triangle"/>
            <c:size val="5"/>
            <c:spPr>
              <a:solidFill>
                <a:schemeClr val="bg1"/>
              </a:solidFill>
              <a:ln w="9525">
                <a:solidFill>
                  <a:schemeClr val="tx1"/>
                </a:solidFill>
              </a:ln>
              <a:effectLst/>
            </c:spPr>
          </c:marker>
          <c:cat>
            <c:numRef>
              <c:f>'Grafico Capitulo 4 - ideb estad'!$B$3:$G$3</c:f>
              <c:numCache>
                <c:formatCode>General</c:formatCode>
                <c:ptCount val="6"/>
                <c:pt idx="0">
                  <c:v>2005</c:v>
                </c:pt>
                <c:pt idx="1">
                  <c:v>2007</c:v>
                </c:pt>
                <c:pt idx="2">
                  <c:v>2009</c:v>
                </c:pt>
                <c:pt idx="3">
                  <c:v>2011</c:v>
                </c:pt>
                <c:pt idx="4">
                  <c:v>2013</c:v>
                </c:pt>
                <c:pt idx="5">
                  <c:v>2015</c:v>
                </c:pt>
              </c:numCache>
            </c:numRef>
          </c:cat>
          <c:val>
            <c:numRef>
              <c:f>'Grafico Capitulo 4 - ideb estad'!$B$9:$G$9</c:f>
              <c:numCache>
                <c:formatCode>General</c:formatCode>
                <c:ptCount val="6"/>
                <c:pt idx="0">
                  <c:v>2.7</c:v>
                </c:pt>
                <c:pt idx="1">
                  <c:v>3.3</c:v>
                </c:pt>
                <c:pt idx="2">
                  <c:v>3.6</c:v>
                </c:pt>
                <c:pt idx="3">
                  <c:v>4</c:v>
                </c:pt>
                <c:pt idx="4">
                  <c:v>4.2</c:v>
                </c:pt>
                <c:pt idx="5">
                  <c:v>4.5</c:v>
                </c:pt>
              </c:numCache>
            </c:numRef>
          </c:val>
          <c:smooth val="0"/>
          <c:extLst xmlns:c16r2="http://schemas.microsoft.com/office/drawing/2015/06/chart">
            <c:ext xmlns:c16="http://schemas.microsoft.com/office/drawing/2014/chart" uri="{C3380CC4-5D6E-409C-BE32-E72D297353CC}">
              <c16:uniqueId val="{00000005-6011-4041-AAC4-7A25754D7D33}"/>
            </c:ext>
          </c:extLst>
        </c:ser>
        <c:ser>
          <c:idx val="6"/>
          <c:order val="6"/>
          <c:tx>
            <c:strRef>
              <c:f>'Grafico Capitulo 4 - ideb estad'!$A$10</c:f>
              <c:strCache>
                <c:ptCount val="1"/>
                <c:pt idx="0">
                  <c:v>BA</c:v>
                </c:pt>
              </c:strCache>
            </c:strRef>
          </c:tx>
          <c:spPr>
            <a:ln w="15875" cap="rnd">
              <a:solidFill>
                <a:schemeClr val="tx1"/>
              </a:solidFill>
              <a:round/>
            </a:ln>
            <a:effectLst/>
          </c:spPr>
          <c:marker>
            <c:symbol val="circle"/>
            <c:size val="5"/>
            <c:spPr>
              <a:solidFill>
                <a:schemeClr val="bg1"/>
              </a:solidFill>
              <a:ln w="9525">
                <a:solidFill>
                  <a:schemeClr val="tx1"/>
                </a:solidFill>
              </a:ln>
              <a:effectLst/>
            </c:spPr>
          </c:marker>
          <c:cat>
            <c:numRef>
              <c:f>'Grafico Capitulo 4 - ideb estad'!$B$3:$G$3</c:f>
              <c:numCache>
                <c:formatCode>General</c:formatCode>
                <c:ptCount val="6"/>
                <c:pt idx="0">
                  <c:v>2005</c:v>
                </c:pt>
                <c:pt idx="1">
                  <c:v>2007</c:v>
                </c:pt>
                <c:pt idx="2">
                  <c:v>2009</c:v>
                </c:pt>
                <c:pt idx="3">
                  <c:v>2011</c:v>
                </c:pt>
                <c:pt idx="4">
                  <c:v>2013</c:v>
                </c:pt>
                <c:pt idx="5">
                  <c:v>2015</c:v>
                </c:pt>
              </c:numCache>
            </c:numRef>
          </c:cat>
          <c:val>
            <c:numRef>
              <c:f>'Grafico Capitulo 4 - ideb estad'!$B$10:$G$10</c:f>
              <c:numCache>
                <c:formatCode>General</c:formatCode>
                <c:ptCount val="6"/>
                <c:pt idx="0">
                  <c:v>2.5</c:v>
                </c:pt>
                <c:pt idx="1">
                  <c:v>3.2</c:v>
                </c:pt>
                <c:pt idx="2">
                  <c:v>3.5</c:v>
                </c:pt>
                <c:pt idx="3">
                  <c:v>3.9</c:v>
                </c:pt>
                <c:pt idx="4">
                  <c:v>3.9</c:v>
                </c:pt>
                <c:pt idx="5">
                  <c:v>4.4000000000000004</c:v>
                </c:pt>
              </c:numCache>
            </c:numRef>
          </c:val>
          <c:smooth val="0"/>
          <c:extLst xmlns:c16r2="http://schemas.microsoft.com/office/drawing/2015/06/chart">
            <c:ext xmlns:c16="http://schemas.microsoft.com/office/drawing/2014/chart" uri="{C3380CC4-5D6E-409C-BE32-E72D297353CC}">
              <c16:uniqueId val="{00000006-6011-4041-AAC4-7A25754D7D33}"/>
            </c:ext>
          </c:extLst>
        </c:ser>
        <c:ser>
          <c:idx val="7"/>
          <c:order val="7"/>
          <c:tx>
            <c:strRef>
              <c:f>'Grafico Capitulo 4 - ideb estad'!$A$11</c:f>
              <c:strCache>
                <c:ptCount val="1"/>
                <c:pt idx="0">
                  <c:v>RN</c:v>
                </c:pt>
              </c:strCache>
            </c:strRef>
          </c:tx>
          <c:spPr>
            <a:ln w="19050" cap="rnd">
              <a:solidFill>
                <a:schemeClr val="tx1"/>
              </a:solidFill>
              <a:round/>
            </a:ln>
            <a:effectLst/>
          </c:spPr>
          <c:marker>
            <c:symbol val="square"/>
            <c:size val="5"/>
            <c:spPr>
              <a:solidFill>
                <a:schemeClr val="tx1">
                  <a:lumMod val="50000"/>
                  <a:lumOff val="50000"/>
                </a:schemeClr>
              </a:solidFill>
              <a:ln w="9525">
                <a:solidFill>
                  <a:schemeClr val="tx1"/>
                </a:solidFill>
              </a:ln>
              <a:effectLst/>
            </c:spPr>
          </c:marker>
          <c:cat>
            <c:numRef>
              <c:f>'Grafico Capitulo 4 - ideb estad'!$B$3:$G$3</c:f>
              <c:numCache>
                <c:formatCode>General</c:formatCode>
                <c:ptCount val="6"/>
                <c:pt idx="0">
                  <c:v>2005</c:v>
                </c:pt>
                <c:pt idx="1">
                  <c:v>2007</c:v>
                </c:pt>
                <c:pt idx="2">
                  <c:v>2009</c:v>
                </c:pt>
                <c:pt idx="3">
                  <c:v>2011</c:v>
                </c:pt>
                <c:pt idx="4">
                  <c:v>2013</c:v>
                </c:pt>
                <c:pt idx="5">
                  <c:v>2015</c:v>
                </c:pt>
              </c:numCache>
            </c:numRef>
          </c:cat>
          <c:val>
            <c:numRef>
              <c:f>'Grafico Capitulo 4 - ideb estad'!$B$11:$G$11</c:f>
              <c:numCache>
                <c:formatCode>General</c:formatCode>
                <c:ptCount val="6"/>
                <c:pt idx="0">
                  <c:v>2.5</c:v>
                </c:pt>
                <c:pt idx="1">
                  <c:v>3.2</c:v>
                </c:pt>
                <c:pt idx="2">
                  <c:v>3.5</c:v>
                </c:pt>
                <c:pt idx="3">
                  <c:v>3.8</c:v>
                </c:pt>
                <c:pt idx="4">
                  <c:v>4</c:v>
                </c:pt>
                <c:pt idx="5">
                  <c:v>4.4000000000000004</c:v>
                </c:pt>
              </c:numCache>
            </c:numRef>
          </c:val>
          <c:smooth val="0"/>
          <c:extLst xmlns:c16r2="http://schemas.microsoft.com/office/drawing/2015/06/chart">
            <c:ext xmlns:c16="http://schemas.microsoft.com/office/drawing/2014/chart" uri="{C3380CC4-5D6E-409C-BE32-E72D297353CC}">
              <c16:uniqueId val="{00000007-6011-4041-AAC4-7A25754D7D33}"/>
            </c:ext>
          </c:extLst>
        </c:ser>
        <c:ser>
          <c:idx val="8"/>
          <c:order val="8"/>
          <c:tx>
            <c:strRef>
              <c:f>'Grafico Capitulo 4 - ideb estad'!$A$12</c:f>
              <c:strCache>
                <c:ptCount val="1"/>
                <c:pt idx="0">
                  <c:v>MA</c:v>
                </c:pt>
              </c:strCache>
            </c:strRef>
          </c:tx>
          <c:spPr>
            <a:ln w="15875" cap="rnd">
              <a:solidFill>
                <a:schemeClr val="tx1"/>
              </a:solidFill>
              <a:round/>
            </a:ln>
            <a:effectLst/>
          </c:spPr>
          <c:marker>
            <c:symbol val="diamond"/>
            <c:size val="5"/>
            <c:spPr>
              <a:solidFill>
                <a:schemeClr val="tx1">
                  <a:lumMod val="50000"/>
                  <a:lumOff val="50000"/>
                </a:schemeClr>
              </a:solidFill>
              <a:ln w="9525">
                <a:solidFill>
                  <a:schemeClr val="tx1"/>
                </a:solidFill>
              </a:ln>
              <a:effectLst/>
            </c:spPr>
          </c:marker>
          <c:cat>
            <c:numRef>
              <c:f>'Grafico Capitulo 4 - ideb estad'!$B$3:$G$3</c:f>
              <c:numCache>
                <c:formatCode>General</c:formatCode>
                <c:ptCount val="6"/>
                <c:pt idx="0">
                  <c:v>2005</c:v>
                </c:pt>
                <c:pt idx="1">
                  <c:v>2007</c:v>
                </c:pt>
                <c:pt idx="2">
                  <c:v>2009</c:v>
                </c:pt>
                <c:pt idx="3">
                  <c:v>2011</c:v>
                </c:pt>
                <c:pt idx="4">
                  <c:v>2013</c:v>
                </c:pt>
                <c:pt idx="5">
                  <c:v>2015</c:v>
                </c:pt>
              </c:numCache>
            </c:numRef>
          </c:cat>
          <c:val>
            <c:numRef>
              <c:f>'Grafico Capitulo 4 - ideb estad'!$B$12:$G$12</c:f>
              <c:numCache>
                <c:formatCode>General</c:formatCode>
                <c:ptCount val="6"/>
                <c:pt idx="0">
                  <c:v>2.7</c:v>
                </c:pt>
                <c:pt idx="1">
                  <c:v>3.5</c:v>
                </c:pt>
                <c:pt idx="2">
                  <c:v>3.7</c:v>
                </c:pt>
                <c:pt idx="3">
                  <c:v>3.9</c:v>
                </c:pt>
                <c:pt idx="4">
                  <c:v>3.8</c:v>
                </c:pt>
                <c:pt idx="5">
                  <c:v>4.4000000000000004</c:v>
                </c:pt>
              </c:numCache>
            </c:numRef>
          </c:val>
          <c:smooth val="0"/>
          <c:extLst xmlns:c16r2="http://schemas.microsoft.com/office/drawing/2015/06/chart">
            <c:ext xmlns:c16="http://schemas.microsoft.com/office/drawing/2014/chart" uri="{C3380CC4-5D6E-409C-BE32-E72D297353CC}">
              <c16:uniqueId val="{00000008-6011-4041-AAC4-7A25754D7D33}"/>
            </c:ext>
          </c:extLst>
        </c:ser>
        <c:ser>
          <c:idx val="9"/>
          <c:order val="9"/>
          <c:tx>
            <c:strRef>
              <c:f>'Grafico Capitulo 4 - ideb estad'!$A$13</c:f>
              <c:strCache>
                <c:ptCount val="1"/>
                <c:pt idx="0">
                  <c:v>AL</c:v>
                </c:pt>
              </c:strCache>
            </c:strRef>
          </c:tx>
          <c:spPr>
            <a:ln w="15875" cap="rnd">
              <a:solidFill>
                <a:schemeClr val="tx1"/>
              </a:solidFill>
              <a:round/>
            </a:ln>
            <a:effectLst/>
          </c:spPr>
          <c:marker>
            <c:symbol val="triangle"/>
            <c:size val="5"/>
            <c:spPr>
              <a:solidFill>
                <a:schemeClr val="tx1">
                  <a:lumMod val="50000"/>
                  <a:lumOff val="50000"/>
                </a:schemeClr>
              </a:solidFill>
              <a:ln w="9525">
                <a:solidFill>
                  <a:schemeClr val="tx1"/>
                </a:solidFill>
              </a:ln>
              <a:effectLst/>
            </c:spPr>
          </c:marker>
          <c:cat>
            <c:numRef>
              <c:f>'Grafico Capitulo 4 - ideb estad'!$B$3:$G$3</c:f>
              <c:numCache>
                <c:formatCode>General</c:formatCode>
                <c:ptCount val="6"/>
                <c:pt idx="0">
                  <c:v>2005</c:v>
                </c:pt>
                <c:pt idx="1">
                  <c:v>2007</c:v>
                </c:pt>
                <c:pt idx="2">
                  <c:v>2009</c:v>
                </c:pt>
                <c:pt idx="3">
                  <c:v>2011</c:v>
                </c:pt>
                <c:pt idx="4">
                  <c:v>2013</c:v>
                </c:pt>
                <c:pt idx="5">
                  <c:v>2015</c:v>
                </c:pt>
              </c:numCache>
            </c:numRef>
          </c:cat>
          <c:val>
            <c:numRef>
              <c:f>'Grafico Capitulo 4 - ideb estad'!$B$13:$G$13</c:f>
              <c:numCache>
                <c:formatCode>General</c:formatCode>
                <c:ptCount val="6"/>
                <c:pt idx="0">
                  <c:v>2.4</c:v>
                </c:pt>
                <c:pt idx="1">
                  <c:v>3.1</c:v>
                </c:pt>
                <c:pt idx="2">
                  <c:v>3.4</c:v>
                </c:pt>
                <c:pt idx="3">
                  <c:v>3.5</c:v>
                </c:pt>
                <c:pt idx="4">
                  <c:v>3.7</c:v>
                </c:pt>
                <c:pt idx="5">
                  <c:v>4.3</c:v>
                </c:pt>
              </c:numCache>
            </c:numRef>
          </c:val>
          <c:smooth val="0"/>
          <c:extLst xmlns:c16r2="http://schemas.microsoft.com/office/drawing/2015/06/chart">
            <c:ext xmlns:c16="http://schemas.microsoft.com/office/drawing/2014/chart" uri="{C3380CC4-5D6E-409C-BE32-E72D297353CC}">
              <c16:uniqueId val="{00000009-6011-4041-AAC4-7A25754D7D33}"/>
            </c:ext>
          </c:extLst>
        </c:ser>
        <c:ser>
          <c:idx val="10"/>
          <c:order val="10"/>
          <c:tx>
            <c:strRef>
              <c:f>'Grafico Capitulo 4 - ideb estad'!$A$14</c:f>
              <c:strCache>
                <c:ptCount val="1"/>
                <c:pt idx="0">
                  <c:v>SE</c:v>
                </c:pt>
              </c:strCache>
            </c:strRef>
          </c:tx>
          <c:spPr>
            <a:ln w="15875" cap="rnd">
              <a:solidFill>
                <a:schemeClr val="tx1"/>
              </a:solidFill>
              <a:round/>
            </a:ln>
            <a:effectLst/>
          </c:spPr>
          <c:marker>
            <c:symbol val="circle"/>
            <c:size val="5"/>
            <c:spPr>
              <a:solidFill>
                <a:schemeClr val="tx1">
                  <a:lumMod val="50000"/>
                  <a:lumOff val="50000"/>
                </a:schemeClr>
              </a:solidFill>
              <a:ln w="9525">
                <a:solidFill>
                  <a:schemeClr val="tx1"/>
                </a:solidFill>
              </a:ln>
              <a:effectLst/>
            </c:spPr>
          </c:marker>
          <c:cat>
            <c:numRef>
              <c:f>'Grafico Capitulo 4 - ideb estad'!$B$3:$G$3</c:f>
              <c:numCache>
                <c:formatCode>General</c:formatCode>
                <c:ptCount val="6"/>
                <c:pt idx="0">
                  <c:v>2005</c:v>
                </c:pt>
                <c:pt idx="1">
                  <c:v>2007</c:v>
                </c:pt>
                <c:pt idx="2">
                  <c:v>2009</c:v>
                </c:pt>
                <c:pt idx="3">
                  <c:v>2011</c:v>
                </c:pt>
                <c:pt idx="4">
                  <c:v>2013</c:v>
                </c:pt>
                <c:pt idx="5">
                  <c:v>2015</c:v>
                </c:pt>
              </c:numCache>
            </c:numRef>
          </c:cat>
          <c:val>
            <c:numRef>
              <c:f>'Grafico Capitulo 4 - ideb estad'!$B$14:$G$14</c:f>
              <c:numCache>
                <c:formatCode>General</c:formatCode>
                <c:ptCount val="6"/>
                <c:pt idx="0">
                  <c:v>2.8</c:v>
                </c:pt>
                <c:pt idx="1">
                  <c:v>3.2</c:v>
                </c:pt>
                <c:pt idx="2">
                  <c:v>3.4</c:v>
                </c:pt>
                <c:pt idx="3">
                  <c:v>3.6</c:v>
                </c:pt>
                <c:pt idx="4">
                  <c:v>3.8</c:v>
                </c:pt>
                <c:pt idx="5">
                  <c:v>4.0999999999999996</c:v>
                </c:pt>
              </c:numCache>
            </c:numRef>
          </c:val>
          <c:smooth val="0"/>
          <c:extLst xmlns:c16r2="http://schemas.microsoft.com/office/drawing/2015/06/chart">
            <c:ext xmlns:c16="http://schemas.microsoft.com/office/drawing/2014/chart" uri="{C3380CC4-5D6E-409C-BE32-E72D297353CC}">
              <c16:uniqueId val="{0000000A-6011-4041-AAC4-7A25754D7D33}"/>
            </c:ext>
          </c:extLst>
        </c:ser>
        <c:dLbls>
          <c:showLegendKey val="0"/>
          <c:showVal val="0"/>
          <c:showCatName val="0"/>
          <c:showSerName val="0"/>
          <c:showPercent val="0"/>
          <c:showBubbleSize val="0"/>
        </c:dLbls>
        <c:marker val="1"/>
        <c:smooth val="0"/>
        <c:axId val="313410896"/>
        <c:axId val="313415208"/>
      </c:lineChart>
      <c:catAx>
        <c:axId val="313410896"/>
        <c:scaling>
          <c:orientation val="minMax"/>
        </c:scaling>
        <c:delete val="0"/>
        <c:axPos val="b"/>
        <c:title>
          <c:tx>
            <c:rich>
              <a:bodyPr rot="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r>
                  <a:rPr lang="pt-BR"/>
                  <a:t>Ano</a:t>
                </a:r>
              </a:p>
            </c:rich>
          </c:tx>
          <c:layout/>
          <c:overlay val="0"/>
          <c:spPr>
            <a:noFill/>
            <a:ln>
              <a:noFill/>
            </a:ln>
            <a:effectLst/>
          </c:spPr>
        </c:title>
        <c:numFmt formatCode="General" sourceLinked="1"/>
        <c:majorTickMark val="out"/>
        <c:minorTickMark val="none"/>
        <c:tickLblPos val="nextTo"/>
        <c:spPr>
          <a:noFill/>
          <a:ln w="9525" cap="flat" cmpd="sng" algn="ctr">
            <a:solidFill>
              <a:schemeClr val="tx1"/>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pt-BR"/>
          </a:p>
        </c:txPr>
        <c:crossAx val="313415208"/>
        <c:crosses val="autoZero"/>
        <c:auto val="0"/>
        <c:lblAlgn val="ctr"/>
        <c:lblOffset val="100"/>
        <c:noMultiLvlLbl val="0"/>
      </c:catAx>
      <c:valAx>
        <c:axId val="313415208"/>
        <c:scaling>
          <c:orientation val="minMax"/>
          <c:min val="2"/>
        </c:scaling>
        <c:delete val="0"/>
        <c:axPos val="l"/>
        <c:title>
          <c:tx>
            <c:rich>
              <a:bodyPr rot="-540000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r>
                  <a:rPr lang="en-US" dirty="0"/>
                  <a:t>IDEB </a:t>
                </a:r>
                <a:r>
                  <a:rPr lang="en-US" dirty="0" err="1"/>
                  <a:t>nos</a:t>
                </a:r>
                <a:r>
                  <a:rPr lang="en-US" dirty="0"/>
                  <a:t> </a:t>
                </a:r>
                <a:r>
                  <a:rPr lang="en-US" dirty="0" err="1"/>
                  <a:t>Anos</a:t>
                </a:r>
                <a:r>
                  <a:rPr lang="en-US" dirty="0"/>
                  <a:t> </a:t>
                </a:r>
                <a:r>
                  <a:rPr lang="en-US" dirty="0" err="1"/>
                  <a:t>Iniciais</a:t>
                </a:r>
                <a:r>
                  <a:rPr lang="en-US" dirty="0"/>
                  <a:t> do </a:t>
                </a:r>
                <a:r>
                  <a:rPr lang="en-US" dirty="0" err="1"/>
                  <a:t>Ensino</a:t>
                </a:r>
                <a:r>
                  <a:rPr lang="en-US" dirty="0"/>
                  <a:t> Fundamental</a:t>
                </a:r>
              </a:p>
            </c:rich>
          </c:tx>
          <c:layout>
            <c:manualLayout>
              <c:xMode val="edge"/>
              <c:yMode val="edge"/>
              <c:x val="8.549936667135822E-4"/>
              <c:y val="0.14976451861473164"/>
            </c:manualLayout>
          </c:layout>
          <c:overlay val="0"/>
          <c:spPr>
            <a:noFill/>
            <a:ln>
              <a:noFill/>
            </a:ln>
            <a:effectLst/>
          </c:spPr>
        </c:title>
        <c:numFmt formatCode="General" sourceLinked="1"/>
        <c:majorTickMark val="out"/>
        <c:minorTickMark val="none"/>
        <c:tickLblPos val="nextTo"/>
        <c:spPr>
          <a:noFill/>
          <a:ln>
            <a:solidFill>
              <a:schemeClr val="tx1"/>
            </a:solidFill>
            <a:prstDash val="soli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pt-BR"/>
          </a:p>
        </c:txPr>
        <c:crossAx val="313410896"/>
        <c:crossesAt val="1"/>
        <c:crossBetween val="midCat"/>
      </c:valAx>
      <c:spPr>
        <a:noFill/>
        <a:ln>
          <a:noFill/>
        </a:ln>
        <a:effectLst/>
      </c:spPr>
    </c:plotArea>
    <c:legend>
      <c:legendPos val="r"/>
      <c:layout>
        <c:manualLayout>
          <c:xMode val="edge"/>
          <c:yMode val="edge"/>
          <c:x val="0.84967055799586755"/>
          <c:y val="0.22569723978314646"/>
          <c:w val="0.15032944200413373"/>
          <c:h val="0.43673317994993388"/>
        </c:manualLayout>
      </c:layout>
      <c:overlay val="0"/>
      <c:spPr>
        <a:noFill/>
        <a:ln>
          <a:noFill/>
        </a:ln>
        <a:effectLst/>
      </c:spPr>
      <c:txPr>
        <a:bodyPr rot="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pt-BR"/>
        </a:p>
      </c:txPr>
    </c:legend>
    <c:plotVisOnly val="1"/>
    <c:dispBlanksAs val="gap"/>
    <c:showDLblsOverMax val="0"/>
  </c:chart>
  <c:spPr>
    <a:solidFill>
      <a:schemeClr val="bg1"/>
    </a:solidFill>
    <a:ln w="9525" cap="flat" cmpd="sng" algn="ctr">
      <a:noFill/>
      <a:round/>
    </a:ln>
    <a:effectLst/>
  </c:spPr>
  <c:txPr>
    <a:bodyPr/>
    <a:lstStyle/>
    <a:p>
      <a:pPr>
        <a:defRPr/>
      </a:pPr>
      <a:endParaRPr lang="pt-BR"/>
    </a:p>
  </c:txPr>
  <c:externalData r:id="rId1">
    <c:autoUpdate val="0"/>
  </c:externalData>
  <c:userShapes r:id="rId2"/>
</c:chartSpace>
</file>

<file path=ppt/drawings/drawing1.xml><?xml version="1.0" encoding="utf-8"?>
<c:userShapes xmlns:c="http://schemas.openxmlformats.org/drawingml/2006/chart">
  <cdr:relSizeAnchor xmlns:cdr="http://schemas.openxmlformats.org/drawingml/2006/chartDrawing">
    <cdr:from>
      <cdr:x>0.24339</cdr:x>
      <cdr:y>0.15126</cdr:y>
    </cdr:from>
    <cdr:to>
      <cdr:x>0.24339</cdr:x>
      <cdr:y>0.84691</cdr:y>
    </cdr:to>
    <cdr:cxnSp macro="">
      <cdr:nvCxnSpPr>
        <cdr:cNvPr id="3" name="Conector reto 2">
          <a:extLst xmlns:a="http://schemas.openxmlformats.org/drawingml/2006/main">
            <a:ext uri="{FF2B5EF4-FFF2-40B4-BE49-F238E27FC236}">
              <a16:creationId xmlns="" xmlns:a16="http://schemas.microsoft.com/office/drawing/2014/main" id="{6A722AEB-9CB3-4D33-9500-736C51CF0645}"/>
            </a:ext>
          </a:extLst>
        </cdr:cNvPr>
        <cdr:cNvCxnSpPr/>
      </cdr:nvCxnSpPr>
      <cdr:spPr>
        <a:xfrm xmlns:a="http://schemas.openxmlformats.org/drawingml/2006/main" flipV="1">
          <a:off x="1314336" y="552584"/>
          <a:ext cx="0" cy="2541326"/>
        </a:xfrm>
        <a:prstGeom xmlns:a="http://schemas.openxmlformats.org/drawingml/2006/main" prst="line">
          <a:avLst/>
        </a:prstGeom>
        <a:ln xmlns:a="http://schemas.openxmlformats.org/drawingml/2006/main" w="15875">
          <a:solidFill>
            <a:schemeClr val="tx1"/>
          </a:solidFill>
          <a:prstDash val="dash"/>
        </a:ln>
      </cdr:spPr>
      <cdr:style>
        <a:lnRef xmlns:a="http://schemas.openxmlformats.org/drawingml/2006/main" idx="3">
          <a:schemeClr val="accent6"/>
        </a:lnRef>
        <a:fillRef xmlns:a="http://schemas.openxmlformats.org/drawingml/2006/main" idx="0">
          <a:schemeClr val="accent6"/>
        </a:fillRef>
        <a:effectRef xmlns:a="http://schemas.openxmlformats.org/drawingml/2006/main" idx="2">
          <a:schemeClr val="accent6"/>
        </a:effectRef>
        <a:fontRef xmlns:a="http://schemas.openxmlformats.org/drawingml/2006/main" idx="minor">
          <a:schemeClr val="tx1"/>
        </a:fontRef>
      </cdr:style>
    </cdr:cxnSp>
  </cdr:relSizeAnchor>
</c:userShap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Slide de Título">
    <p:spTree>
      <p:nvGrpSpPr>
        <p:cNvPr id="1" name=""/>
        <p:cNvGrpSpPr/>
        <p:nvPr/>
      </p:nvGrpSpPr>
      <p:grpSpPr>
        <a:xfrm>
          <a:off x="0" y="0"/>
          <a:ext cx="0" cy="0"/>
          <a:chOff x="0" y="0"/>
          <a:chExt cx="0" cy="0"/>
        </a:xfrm>
      </p:grpSpPr>
      <p:sp>
        <p:nvSpPr>
          <p:cNvPr id="2" name="Title 1"/>
          <p:cNvSpPr>
            <a:spLocks noGrp="1"/>
          </p:cNvSpPr>
          <p:nvPr>
            <p:ph type="ctrTitle"/>
          </p:nvPr>
        </p:nvSpPr>
        <p:spPr>
          <a:xfrm>
            <a:off x="1370693" y="1769540"/>
            <a:ext cx="9440034" cy="1828801"/>
          </a:xfrm>
        </p:spPr>
        <p:txBody>
          <a:bodyPr anchor="b">
            <a:normAutofit/>
          </a:bodyPr>
          <a:lstStyle>
            <a:lvl1pPr algn="ctr">
              <a:defRPr sz="5400"/>
            </a:lvl1pPr>
          </a:lstStyle>
          <a:p>
            <a:r>
              <a:rPr lang="pt-BR"/>
              <a:t>Clique para editar o título Mestre</a:t>
            </a:r>
            <a:endParaRPr lang="en-US" dirty="0"/>
          </a:p>
        </p:txBody>
      </p:sp>
      <p:sp>
        <p:nvSpPr>
          <p:cNvPr id="3" name="Subtitle 2"/>
          <p:cNvSpPr>
            <a:spLocks noGrp="1"/>
          </p:cNvSpPr>
          <p:nvPr>
            <p:ph type="subTitle" idx="1"/>
          </p:nvPr>
        </p:nvSpPr>
        <p:spPr>
          <a:xfrm>
            <a:off x="1370693" y="3598339"/>
            <a:ext cx="9440034" cy="1049867"/>
          </a:xfrm>
        </p:spPr>
        <p:txBody>
          <a:bodyPr anchor="t"/>
          <a:lstStyle>
            <a:lvl1pPr marL="0" indent="0" algn="ctr">
              <a:buNone/>
              <a:defRPr>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pt-BR"/>
              <a:t>Clique para editar o estilo do subtítulo Mestre</a:t>
            </a:r>
            <a:endParaRPr lang="en-US" dirty="0"/>
          </a:p>
        </p:txBody>
      </p:sp>
      <p:sp>
        <p:nvSpPr>
          <p:cNvPr id="4" name="Date Placeholder 3"/>
          <p:cNvSpPr>
            <a:spLocks noGrp="1"/>
          </p:cNvSpPr>
          <p:nvPr>
            <p:ph type="dt" sz="half" idx="10"/>
          </p:nvPr>
        </p:nvSpPr>
        <p:spPr/>
        <p:txBody>
          <a:bodyPr/>
          <a:lstStyle/>
          <a:p>
            <a:fld id="{8E36636D-D922-432D-A958-524484B5923D}" type="datetimeFigureOut">
              <a:rPr lang="en-US" dirty="0"/>
              <a:pPr/>
              <a:t>3/20/2018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F28FB93-0A08-4E7D-8E63-9EFA29F1E093}"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a:t>Clique para editar o título Mestre</a:t>
            </a:r>
            <a:endParaRPr lang="en-US" dirty="0"/>
          </a:p>
        </p:txBody>
      </p:sp>
      <p:sp>
        <p:nvSpPr>
          <p:cNvPr id="3" name="Content Placeholder 2"/>
          <p:cNvSpPr>
            <a:spLocks noGrp="1"/>
          </p:cNvSpPr>
          <p:nvPr>
            <p:ph idx="1"/>
          </p:nvPr>
        </p:nvSpPr>
        <p:spPr/>
        <p:txBody>
          <a:bodyPr/>
          <a:lstStyle/>
          <a:p>
            <a:pPr lvl="0"/>
            <a:r>
              <a:rPr lang="pt-BR"/>
              <a:t>Editar estilos de texto Mestre</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4" name="Date Placeholder 3"/>
          <p:cNvSpPr>
            <a:spLocks noGrp="1"/>
          </p:cNvSpPr>
          <p:nvPr>
            <p:ph type="dt" sz="half" idx="10"/>
          </p:nvPr>
        </p:nvSpPr>
        <p:spPr/>
        <p:txBody>
          <a:bodyPr/>
          <a:lstStyle/>
          <a:p>
            <a:fld id="{8E36636D-D922-432D-A958-524484B5923D}" type="datetimeFigureOut">
              <a:rPr lang="en-US" dirty="0"/>
              <a:pPr/>
              <a:t>3/20/2018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F28FB93-0A08-4E7D-8E63-9EFA29F1E093}"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Cabeçalho da Seção">
    <p:spTree>
      <p:nvGrpSpPr>
        <p:cNvPr id="1" name=""/>
        <p:cNvGrpSpPr/>
        <p:nvPr/>
      </p:nvGrpSpPr>
      <p:grpSpPr>
        <a:xfrm>
          <a:off x="0" y="0"/>
          <a:ext cx="0" cy="0"/>
          <a:chOff x="0" y="0"/>
          <a:chExt cx="0" cy="0"/>
        </a:xfrm>
      </p:grpSpPr>
      <p:sp>
        <p:nvSpPr>
          <p:cNvPr id="2" name="Title 1"/>
          <p:cNvSpPr>
            <a:spLocks noGrp="1"/>
          </p:cNvSpPr>
          <p:nvPr>
            <p:ph type="title"/>
          </p:nvPr>
        </p:nvSpPr>
        <p:spPr>
          <a:xfrm>
            <a:off x="1295401" y="1761067"/>
            <a:ext cx="9590550" cy="1828813"/>
          </a:xfrm>
        </p:spPr>
        <p:txBody>
          <a:bodyPr anchor="b"/>
          <a:lstStyle>
            <a:lvl1pPr algn="ctr">
              <a:defRPr sz="4000" b="0" cap="none"/>
            </a:lvl1pPr>
          </a:lstStyle>
          <a:p>
            <a:r>
              <a:rPr lang="pt-BR"/>
              <a:t>Clique para editar o título Mestre</a:t>
            </a:r>
            <a:endParaRPr lang="en-US" dirty="0"/>
          </a:p>
        </p:txBody>
      </p:sp>
      <p:sp>
        <p:nvSpPr>
          <p:cNvPr id="3" name="Text Placeholder 2"/>
          <p:cNvSpPr>
            <a:spLocks noGrp="1"/>
          </p:cNvSpPr>
          <p:nvPr>
            <p:ph type="body" idx="1"/>
          </p:nvPr>
        </p:nvSpPr>
        <p:spPr>
          <a:xfrm>
            <a:off x="1295401" y="3589879"/>
            <a:ext cx="9590550" cy="1507054"/>
          </a:xfrm>
        </p:spPr>
        <p:txBody>
          <a:bodyPr anchor="t"/>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a:t>Editar estilos de texto Mestre</a:t>
            </a:r>
          </a:p>
        </p:txBody>
      </p:sp>
      <p:sp>
        <p:nvSpPr>
          <p:cNvPr id="4" name="Date Placeholder 3"/>
          <p:cNvSpPr>
            <a:spLocks noGrp="1"/>
          </p:cNvSpPr>
          <p:nvPr>
            <p:ph type="dt" sz="half" idx="10"/>
          </p:nvPr>
        </p:nvSpPr>
        <p:spPr/>
        <p:txBody>
          <a:bodyPr/>
          <a:lstStyle/>
          <a:p>
            <a:fld id="{8E36636D-D922-432D-A958-524484B5923D}" type="datetimeFigureOut">
              <a:rPr lang="en-US" dirty="0"/>
              <a:pPr/>
              <a:t>3/20/2018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F28FB93-0A08-4E7D-8E63-9EFA29F1E093}"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a:t>Clique para editar o título Mestre</a:t>
            </a:r>
            <a:endParaRPr lang="en-US" dirty="0"/>
          </a:p>
        </p:txBody>
      </p:sp>
      <p:sp>
        <p:nvSpPr>
          <p:cNvPr id="3" name="Content Placeholder 2"/>
          <p:cNvSpPr>
            <a:spLocks noGrp="1"/>
          </p:cNvSpPr>
          <p:nvPr>
            <p:ph sz="half" idx="1"/>
          </p:nvPr>
        </p:nvSpPr>
        <p:spPr>
          <a:xfrm>
            <a:off x="913795" y="1732449"/>
            <a:ext cx="5060497" cy="4058750"/>
          </a:xfrm>
        </p:spPr>
        <p:txBody>
          <a:bodyPr anchor="t">
            <a:normAutofit/>
          </a:bodyPr>
          <a:lstStyle/>
          <a:p>
            <a:pPr lvl="0"/>
            <a:r>
              <a:rPr lang="pt-BR"/>
              <a:t>Editar estilos de texto Mestre</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4" name="Content Placeholder 3"/>
          <p:cNvSpPr>
            <a:spLocks noGrp="1"/>
          </p:cNvSpPr>
          <p:nvPr>
            <p:ph sz="half" idx="2"/>
          </p:nvPr>
        </p:nvSpPr>
        <p:spPr>
          <a:xfrm>
            <a:off x="6202892" y="1732449"/>
            <a:ext cx="5064665" cy="4058751"/>
          </a:xfrm>
        </p:spPr>
        <p:txBody>
          <a:bodyPr anchor="t">
            <a:normAutofit/>
          </a:bodyPr>
          <a:lstStyle/>
          <a:p>
            <a:pPr lvl="0"/>
            <a:r>
              <a:rPr lang="pt-BR"/>
              <a:t>Editar estilos de texto Mestre</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5" name="Date Placeholder 4"/>
          <p:cNvSpPr>
            <a:spLocks noGrp="1"/>
          </p:cNvSpPr>
          <p:nvPr>
            <p:ph type="dt" sz="half" idx="10"/>
          </p:nvPr>
        </p:nvSpPr>
        <p:spPr/>
        <p:txBody>
          <a:bodyPr/>
          <a:lstStyle/>
          <a:p>
            <a:fld id="{8E36636D-D922-432D-A958-524484B5923D}" type="datetimeFigureOut">
              <a:rPr lang="en-US" dirty="0"/>
              <a:pPr/>
              <a:t>3/20/2018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F28FB93-0A08-4E7D-8E63-9EFA29F1E093}" type="slidenum">
              <a:rPr lang="en-US" dirty="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pic>
        <p:nvPicPr>
          <p:cNvPr id="20" name="Picture 19" descr="Slate-V2-HD-compPhotoInset.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13795" y="1734506"/>
            <a:ext cx="5089072" cy="4148769"/>
          </a:xfrm>
          <a:prstGeom prst="rect">
            <a:avLst/>
          </a:prstGeom>
        </p:spPr>
      </p:pic>
      <p:pic>
        <p:nvPicPr>
          <p:cNvPr id="21" name="Picture 20" descr="Slate-V2-HD-compPhotoInset.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178485" y="1734506"/>
            <a:ext cx="5089072" cy="4148769"/>
          </a:xfrm>
          <a:prstGeom prst="rect">
            <a:avLst/>
          </a:prstGeom>
        </p:spPr>
      </p:pic>
      <p:sp>
        <p:nvSpPr>
          <p:cNvPr id="2" name="Title 1"/>
          <p:cNvSpPr>
            <a:spLocks noGrp="1"/>
          </p:cNvSpPr>
          <p:nvPr>
            <p:ph type="title"/>
          </p:nvPr>
        </p:nvSpPr>
        <p:spPr/>
        <p:txBody>
          <a:bodyPr/>
          <a:lstStyle>
            <a:lvl1pPr>
              <a:defRPr/>
            </a:lvl1pPr>
          </a:lstStyle>
          <a:p>
            <a:r>
              <a:rPr lang="pt-BR"/>
              <a:t>Clique para editar o título Mestre</a:t>
            </a:r>
            <a:endParaRPr lang="en-US" dirty="0"/>
          </a:p>
        </p:txBody>
      </p:sp>
      <p:sp>
        <p:nvSpPr>
          <p:cNvPr id="3" name="Text Placeholder 2"/>
          <p:cNvSpPr>
            <a:spLocks noGrp="1"/>
          </p:cNvSpPr>
          <p:nvPr>
            <p:ph type="body" idx="1"/>
          </p:nvPr>
        </p:nvSpPr>
        <p:spPr>
          <a:xfrm>
            <a:off x="1005872" y="1835254"/>
            <a:ext cx="4876344" cy="544884"/>
          </a:xfrm>
        </p:spPr>
        <p:txBody>
          <a:bodyPr anchor="b">
            <a:noAutofit/>
          </a:bodyPr>
          <a:lstStyle>
            <a:lvl1pPr marL="0" indent="0" algn="ctr">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a:t>Editar estilos de texto Mestre</a:t>
            </a:r>
          </a:p>
        </p:txBody>
      </p:sp>
      <p:sp>
        <p:nvSpPr>
          <p:cNvPr id="4" name="Content Placeholder 3"/>
          <p:cNvSpPr>
            <a:spLocks noGrp="1"/>
          </p:cNvSpPr>
          <p:nvPr>
            <p:ph sz="half" idx="2"/>
          </p:nvPr>
        </p:nvSpPr>
        <p:spPr>
          <a:xfrm>
            <a:off x="1005872" y="2380137"/>
            <a:ext cx="4876344" cy="3411063"/>
          </a:xfrm>
        </p:spPr>
        <p:txBody>
          <a:bodyPr anchor="t">
            <a:normAutofit/>
          </a:bodyPr>
          <a:lstStyle>
            <a:lvl1pPr>
              <a:defRPr sz="1800"/>
            </a:lvl1pPr>
            <a:lvl2pPr>
              <a:defRPr sz="1600"/>
            </a:lvl2pPr>
            <a:lvl3pPr>
              <a:defRPr sz="1400"/>
            </a:lvl3pPr>
            <a:lvl4pPr>
              <a:defRPr sz="1200"/>
            </a:lvl4pPr>
            <a:lvl5pPr>
              <a:defRPr sz="1200"/>
            </a:lvl5pPr>
          </a:lstStyle>
          <a:p>
            <a:pPr lvl="0"/>
            <a:r>
              <a:rPr lang="pt-BR"/>
              <a:t>Editar estilos de texto Mestre</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5" name="Text Placeholder 4"/>
          <p:cNvSpPr>
            <a:spLocks noGrp="1"/>
          </p:cNvSpPr>
          <p:nvPr>
            <p:ph type="body" sz="quarter" idx="3"/>
          </p:nvPr>
        </p:nvSpPr>
        <p:spPr>
          <a:xfrm>
            <a:off x="6294967" y="1835254"/>
            <a:ext cx="4895330" cy="544883"/>
          </a:xfrm>
        </p:spPr>
        <p:txBody>
          <a:bodyPr anchor="b">
            <a:noAutofit/>
          </a:bodyPr>
          <a:lstStyle>
            <a:lvl1pPr marL="0" indent="0" algn="ctr">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a:t>Editar estilos de texto Mestre</a:t>
            </a:r>
          </a:p>
        </p:txBody>
      </p:sp>
      <p:sp>
        <p:nvSpPr>
          <p:cNvPr id="6" name="Content Placeholder 5"/>
          <p:cNvSpPr>
            <a:spLocks noGrp="1"/>
          </p:cNvSpPr>
          <p:nvPr>
            <p:ph sz="quarter" idx="4"/>
          </p:nvPr>
        </p:nvSpPr>
        <p:spPr>
          <a:xfrm>
            <a:off x="6294967" y="2380137"/>
            <a:ext cx="4895330" cy="3411063"/>
          </a:xfrm>
        </p:spPr>
        <p:txBody>
          <a:bodyPr anchor="t">
            <a:normAutofit/>
          </a:bodyPr>
          <a:lstStyle>
            <a:lvl1pPr>
              <a:defRPr sz="1800"/>
            </a:lvl1pPr>
            <a:lvl2pPr>
              <a:defRPr sz="1600"/>
            </a:lvl2pPr>
            <a:lvl3pPr>
              <a:defRPr sz="1400"/>
            </a:lvl3pPr>
            <a:lvl4pPr>
              <a:defRPr sz="1200"/>
            </a:lvl4pPr>
            <a:lvl5pPr>
              <a:defRPr sz="1200"/>
            </a:lvl5pPr>
          </a:lstStyle>
          <a:p>
            <a:pPr lvl="0"/>
            <a:r>
              <a:rPr lang="pt-BR"/>
              <a:t>Editar estilos de texto Mestre</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7" name="Date Placeholder 6"/>
          <p:cNvSpPr>
            <a:spLocks noGrp="1"/>
          </p:cNvSpPr>
          <p:nvPr>
            <p:ph type="dt" sz="half" idx="10"/>
          </p:nvPr>
        </p:nvSpPr>
        <p:spPr/>
        <p:txBody>
          <a:bodyPr/>
          <a:lstStyle/>
          <a:p>
            <a:fld id="{8E36636D-D922-432D-A958-524484B5923D}" type="datetimeFigureOut">
              <a:rPr lang="en-US" dirty="0"/>
              <a:pPr/>
              <a:t>3/20/2018</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F28FB93-0A08-4E7D-8E63-9EFA29F1E093}"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a:t>Clique para editar o título Mestre</a:t>
            </a:r>
            <a:endParaRPr lang="en-US" dirty="0"/>
          </a:p>
        </p:txBody>
      </p:sp>
      <p:sp>
        <p:nvSpPr>
          <p:cNvPr id="3" name="Date Placeholder 2"/>
          <p:cNvSpPr>
            <a:spLocks noGrp="1"/>
          </p:cNvSpPr>
          <p:nvPr>
            <p:ph type="dt" sz="half" idx="10"/>
          </p:nvPr>
        </p:nvSpPr>
        <p:spPr/>
        <p:txBody>
          <a:bodyPr/>
          <a:lstStyle/>
          <a:p>
            <a:fld id="{8E36636D-D922-432D-A958-524484B5923D}" type="datetimeFigureOut">
              <a:rPr lang="en-US" dirty="0"/>
              <a:pPr/>
              <a:t>3/20/2018</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F28FB93-0A08-4E7D-8E63-9EFA29F1E093}"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E36636D-D922-432D-A958-524484B5923D}" type="datetimeFigureOut">
              <a:rPr lang="en-US" dirty="0"/>
              <a:pPr/>
              <a:t>3/20/2018</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F28FB93-0A08-4E7D-8E63-9EFA29F1E093}"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3706889" cy="1821918"/>
          </a:xfrm>
        </p:spPr>
        <p:txBody>
          <a:bodyPr anchor="b">
            <a:normAutofit/>
          </a:bodyPr>
          <a:lstStyle>
            <a:lvl1pPr algn="ctr">
              <a:defRPr sz="2400" b="0"/>
            </a:lvl1pPr>
          </a:lstStyle>
          <a:p>
            <a:r>
              <a:rPr lang="pt-BR"/>
              <a:t>Clique para editar o título Mestre</a:t>
            </a:r>
            <a:endParaRPr lang="en-US" dirty="0"/>
          </a:p>
        </p:txBody>
      </p:sp>
      <p:sp>
        <p:nvSpPr>
          <p:cNvPr id="3" name="Content Placeholder 2"/>
          <p:cNvSpPr>
            <a:spLocks noGrp="1"/>
          </p:cNvSpPr>
          <p:nvPr>
            <p:ph idx="1"/>
          </p:nvPr>
        </p:nvSpPr>
        <p:spPr>
          <a:xfrm>
            <a:off x="4855633" y="609600"/>
            <a:ext cx="6411924" cy="5181600"/>
          </a:xfrm>
        </p:spPr>
        <p:txBody>
          <a:bodyPr>
            <a:normAutofit/>
          </a:bodyPr>
          <a:lstStyle/>
          <a:p>
            <a:pPr lvl="0"/>
            <a:r>
              <a:rPr lang="pt-BR"/>
              <a:t>Editar estilos de texto Mestre</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4" name="Text Placeholder 3"/>
          <p:cNvSpPr>
            <a:spLocks noGrp="1"/>
          </p:cNvSpPr>
          <p:nvPr>
            <p:ph type="body" sz="half" idx="2"/>
          </p:nvPr>
        </p:nvSpPr>
        <p:spPr>
          <a:xfrm>
            <a:off x="913795" y="2431518"/>
            <a:ext cx="3706889" cy="3359681"/>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a:t>Editar estilos de texto Mestre</a:t>
            </a:r>
          </a:p>
        </p:txBody>
      </p:sp>
      <p:sp>
        <p:nvSpPr>
          <p:cNvPr id="5" name="Date Placeholder 4"/>
          <p:cNvSpPr>
            <a:spLocks noGrp="1"/>
          </p:cNvSpPr>
          <p:nvPr>
            <p:ph type="dt" sz="half" idx="10"/>
          </p:nvPr>
        </p:nvSpPr>
        <p:spPr/>
        <p:txBody>
          <a:bodyPr/>
          <a:lstStyle/>
          <a:p>
            <a:fld id="{8E36636D-D922-432D-A958-524484B5923D}" type="datetimeFigureOut">
              <a:rPr lang="en-US" dirty="0"/>
              <a:pPr/>
              <a:t>3/20/2018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F28FB93-0A08-4E7D-8E63-9EFA29F1E093}" type="slidenum">
              <a:rPr lang="en-US" dirty="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m com Legenda">
    <p:spTree>
      <p:nvGrpSpPr>
        <p:cNvPr id="1" name=""/>
        <p:cNvGrpSpPr/>
        <p:nvPr/>
      </p:nvGrpSpPr>
      <p:grpSpPr>
        <a:xfrm>
          <a:off x="0" y="0"/>
          <a:ext cx="0" cy="0"/>
          <a:chOff x="0" y="0"/>
          <a:chExt cx="0" cy="0"/>
        </a:xfrm>
      </p:grpSpPr>
      <p:pic>
        <p:nvPicPr>
          <p:cNvPr id="22" name="Picture 21" descr="Slate-V2-HD-vertPhotoInset.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293665" y="609600"/>
            <a:ext cx="3584166" cy="5204832"/>
          </a:xfrm>
          <a:prstGeom prst="rect">
            <a:avLst/>
          </a:prstGeom>
        </p:spPr>
      </p:pic>
      <p:sp>
        <p:nvSpPr>
          <p:cNvPr id="2" name="Title 1"/>
          <p:cNvSpPr>
            <a:spLocks noGrp="1"/>
          </p:cNvSpPr>
          <p:nvPr>
            <p:ph type="title"/>
          </p:nvPr>
        </p:nvSpPr>
        <p:spPr>
          <a:xfrm>
            <a:off x="913795" y="609923"/>
            <a:ext cx="5934949" cy="1829338"/>
          </a:xfrm>
        </p:spPr>
        <p:txBody>
          <a:bodyPr anchor="b">
            <a:noAutofit/>
          </a:bodyPr>
          <a:lstStyle>
            <a:lvl1pPr algn="ctr">
              <a:defRPr sz="3200" b="0"/>
            </a:lvl1pPr>
          </a:lstStyle>
          <a:p>
            <a:r>
              <a:rPr lang="pt-BR"/>
              <a:t>Clique para editar o título Mestre</a:t>
            </a:r>
            <a:endParaRPr lang="en-US" dirty="0"/>
          </a:p>
        </p:txBody>
      </p:sp>
      <p:sp>
        <p:nvSpPr>
          <p:cNvPr id="3" name="Picture Placeholder 2"/>
          <p:cNvSpPr>
            <a:spLocks noGrp="1" noChangeAspect="1"/>
          </p:cNvSpPr>
          <p:nvPr>
            <p:ph type="pic" idx="1"/>
          </p:nvPr>
        </p:nvSpPr>
        <p:spPr>
          <a:xfrm>
            <a:off x="7442551" y="763702"/>
            <a:ext cx="3275751" cy="4912822"/>
          </a:xfrm>
          <a:effectLst>
            <a:outerShdw blurRad="38100" dist="25400" dir="4440000">
              <a:srgbClr val="000000">
                <a:alpha val="36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pt-BR"/>
              <a:t>Clique no ícone para adicionar uma imagem</a:t>
            </a:r>
            <a:endParaRPr lang="en-US" dirty="0"/>
          </a:p>
        </p:txBody>
      </p:sp>
      <p:sp>
        <p:nvSpPr>
          <p:cNvPr id="4" name="Text Placeholder 3"/>
          <p:cNvSpPr>
            <a:spLocks noGrp="1"/>
          </p:cNvSpPr>
          <p:nvPr>
            <p:ph type="body" sz="half" idx="2"/>
          </p:nvPr>
        </p:nvSpPr>
        <p:spPr>
          <a:xfrm>
            <a:off x="913795" y="2439261"/>
            <a:ext cx="5934949" cy="3376134"/>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a:t>Editar estilos de texto Mestre</a:t>
            </a:r>
          </a:p>
        </p:txBody>
      </p:sp>
      <p:sp>
        <p:nvSpPr>
          <p:cNvPr id="5" name="Date Placeholder 4"/>
          <p:cNvSpPr>
            <a:spLocks noGrp="1"/>
          </p:cNvSpPr>
          <p:nvPr>
            <p:ph type="dt" sz="half" idx="10"/>
          </p:nvPr>
        </p:nvSpPr>
        <p:spPr/>
        <p:txBody>
          <a:bodyPr/>
          <a:lstStyle/>
          <a:p>
            <a:fld id="{8E36636D-D922-432D-A958-524484B5923D}" type="datetimeFigureOut">
              <a:rPr lang="en-US" dirty="0"/>
              <a:pPr/>
              <a:t>3/20/2018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F28FB93-0A08-4E7D-8E63-9EFA29F1E093}"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Foto Panorâmica com Legenda">
    <p:spTree>
      <p:nvGrpSpPr>
        <p:cNvPr id="1" name=""/>
        <p:cNvGrpSpPr/>
        <p:nvPr/>
      </p:nvGrpSpPr>
      <p:grpSpPr>
        <a:xfrm>
          <a:off x="0" y="0"/>
          <a:ext cx="0" cy="0"/>
          <a:chOff x="0" y="0"/>
          <a:chExt cx="0" cy="0"/>
        </a:xfrm>
      </p:grpSpPr>
      <p:pic>
        <p:nvPicPr>
          <p:cNvPr id="16" name="Picture 15" descr="Slate-V2-HD-panoPhotoInset.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3883" y="547807"/>
            <a:ext cx="10141799" cy="3816806"/>
          </a:xfrm>
          <a:prstGeom prst="rect">
            <a:avLst/>
          </a:prstGeom>
        </p:spPr>
      </p:pic>
      <p:sp>
        <p:nvSpPr>
          <p:cNvPr id="2" name="Title 1"/>
          <p:cNvSpPr>
            <a:spLocks noGrp="1"/>
          </p:cNvSpPr>
          <p:nvPr>
            <p:ph type="title"/>
          </p:nvPr>
        </p:nvSpPr>
        <p:spPr>
          <a:xfrm>
            <a:off x="913806" y="4565255"/>
            <a:ext cx="10355326" cy="543472"/>
          </a:xfrm>
        </p:spPr>
        <p:txBody>
          <a:bodyPr anchor="b">
            <a:normAutofit/>
          </a:bodyPr>
          <a:lstStyle>
            <a:lvl1pPr algn="ctr">
              <a:defRPr sz="2800"/>
            </a:lvl1pPr>
          </a:lstStyle>
          <a:p>
            <a:r>
              <a:rPr lang="pt-BR"/>
              <a:t>Clique para editar o título Mestre</a:t>
            </a:r>
            <a:endParaRPr lang="en-US" dirty="0"/>
          </a:p>
        </p:txBody>
      </p:sp>
      <p:sp>
        <p:nvSpPr>
          <p:cNvPr id="3" name="Picture Placeholder 2"/>
          <p:cNvSpPr>
            <a:spLocks noGrp="1" noChangeAspect="1"/>
          </p:cNvSpPr>
          <p:nvPr>
            <p:ph type="pic" idx="1"/>
          </p:nvPr>
        </p:nvSpPr>
        <p:spPr>
          <a:xfrm>
            <a:off x="1169349" y="695009"/>
            <a:ext cx="9845346" cy="3525671"/>
          </a:xfrm>
          <a:effectLst>
            <a:outerShdw blurRad="38100" dist="25400" dir="4440000">
              <a:srgbClr val="000000">
                <a:alpha val="36000"/>
              </a:srgbClr>
            </a:outerShdw>
          </a:effectLst>
        </p:spPr>
        <p:txBody>
          <a:bodyPr anchor="t">
            <a:normAutofit/>
          </a:bodyPr>
          <a:lstStyle>
            <a:lvl1pPr marL="0" indent="0" algn="ctr">
              <a:buNone/>
              <a:defRPr sz="2000"/>
            </a:lvl1pPr>
            <a:lvl2pPr marL="457200" indent="0">
              <a:buNone/>
              <a:defRPr sz="2000"/>
            </a:lvl2pPr>
            <a:lvl3pPr marL="914400" indent="0">
              <a:buNone/>
              <a:defRPr sz="20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pt-BR"/>
              <a:t>Clique no ícone para adicionar uma imagem</a:t>
            </a:r>
            <a:endParaRPr lang="en-US" dirty="0"/>
          </a:p>
        </p:txBody>
      </p:sp>
      <p:sp>
        <p:nvSpPr>
          <p:cNvPr id="4" name="Text Placeholder 3"/>
          <p:cNvSpPr>
            <a:spLocks noGrp="1"/>
          </p:cNvSpPr>
          <p:nvPr>
            <p:ph type="body" sz="half" idx="2"/>
          </p:nvPr>
        </p:nvSpPr>
        <p:spPr>
          <a:xfrm>
            <a:off x="913795" y="5108728"/>
            <a:ext cx="10353762" cy="682472"/>
          </a:xfrm>
        </p:spPr>
        <p:txBody>
          <a:bodyPr anchor="t"/>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pt-BR"/>
              <a:t>Editar estilos de texto Mestre</a:t>
            </a:r>
          </a:p>
        </p:txBody>
      </p:sp>
      <p:sp>
        <p:nvSpPr>
          <p:cNvPr id="5" name="Date Placeholder 4"/>
          <p:cNvSpPr>
            <a:spLocks noGrp="1"/>
          </p:cNvSpPr>
          <p:nvPr>
            <p:ph type="dt" sz="half" idx="10"/>
          </p:nvPr>
        </p:nvSpPr>
        <p:spPr/>
        <p:txBody>
          <a:bodyPr/>
          <a:lstStyle/>
          <a:p>
            <a:fld id="{48A87A34-81AB-432B-8DAE-1953F412C126}" type="datetimeFigureOut">
              <a:rPr lang="en-US" dirty="0"/>
              <a:pPr/>
              <a:t>3/20/2018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ítulo e Legenda">
    <p:spTree>
      <p:nvGrpSpPr>
        <p:cNvPr id="1" name=""/>
        <p:cNvGrpSpPr/>
        <p:nvPr/>
      </p:nvGrpSpPr>
      <p:grpSpPr>
        <a:xfrm>
          <a:off x="0" y="0"/>
          <a:ext cx="0" cy="0"/>
          <a:chOff x="0" y="0"/>
          <a:chExt cx="0" cy="0"/>
        </a:xfrm>
      </p:grpSpPr>
      <p:sp>
        <p:nvSpPr>
          <p:cNvPr id="2" name="Title 1"/>
          <p:cNvSpPr>
            <a:spLocks noGrp="1"/>
          </p:cNvSpPr>
          <p:nvPr>
            <p:ph type="title"/>
          </p:nvPr>
        </p:nvSpPr>
        <p:spPr>
          <a:xfrm>
            <a:off x="913795" y="608437"/>
            <a:ext cx="10353762" cy="3534344"/>
          </a:xfrm>
        </p:spPr>
        <p:txBody>
          <a:bodyPr anchor="ctr"/>
          <a:lstStyle>
            <a:lvl1pPr>
              <a:defRPr sz="3200"/>
            </a:lvl1pPr>
          </a:lstStyle>
          <a:p>
            <a:r>
              <a:rPr lang="pt-BR"/>
              <a:t>Clique para editar o título Mestre</a:t>
            </a:r>
            <a:endParaRPr lang="en-US" dirty="0"/>
          </a:p>
        </p:txBody>
      </p:sp>
      <p:sp>
        <p:nvSpPr>
          <p:cNvPr id="4" name="Text Placeholder 3"/>
          <p:cNvSpPr>
            <a:spLocks noGrp="1"/>
          </p:cNvSpPr>
          <p:nvPr>
            <p:ph type="body" sz="half" idx="2"/>
          </p:nvPr>
        </p:nvSpPr>
        <p:spPr>
          <a:xfrm>
            <a:off x="913794" y="4295180"/>
            <a:ext cx="10353763" cy="1501826"/>
          </a:xfrm>
        </p:spPr>
        <p:txBody>
          <a:bodyPr anchor="ct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pt-BR"/>
              <a:t>Editar estilos de texto Mestre</a:t>
            </a:r>
          </a:p>
        </p:txBody>
      </p:sp>
      <p:sp>
        <p:nvSpPr>
          <p:cNvPr id="5" name="Date Placeholder 4"/>
          <p:cNvSpPr>
            <a:spLocks noGrp="1"/>
          </p:cNvSpPr>
          <p:nvPr>
            <p:ph type="dt" sz="half" idx="10"/>
          </p:nvPr>
        </p:nvSpPr>
        <p:spPr/>
        <p:txBody>
          <a:bodyPr/>
          <a:lstStyle/>
          <a:p>
            <a:fld id="{48A87A34-81AB-432B-8DAE-1953F412C126}" type="datetimeFigureOut">
              <a:rPr lang="en-US" dirty="0"/>
              <a:pPr/>
              <a:t>3/20/2018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pPr/>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Citação com Legenda">
    <p:spTree>
      <p:nvGrpSpPr>
        <p:cNvPr id="1" name=""/>
        <p:cNvGrpSpPr/>
        <p:nvPr/>
      </p:nvGrpSpPr>
      <p:grpSpPr>
        <a:xfrm>
          <a:off x="0" y="0"/>
          <a:ext cx="0" cy="0"/>
          <a:chOff x="0" y="0"/>
          <a:chExt cx="0" cy="0"/>
        </a:xfrm>
      </p:grpSpPr>
      <p:sp>
        <p:nvSpPr>
          <p:cNvPr id="2" name="Title 1"/>
          <p:cNvSpPr>
            <a:spLocks noGrp="1"/>
          </p:cNvSpPr>
          <p:nvPr>
            <p:ph type="title"/>
          </p:nvPr>
        </p:nvSpPr>
        <p:spPr>
          <a:xfrm>
            <a:off x="1446212" y="609600"/>
            <a:ext cx="9302752" cy="2992904"/>
          </a:xfrm>
        </p:spPr>
        <p:txBody>
          <a:bodyPr anchor="ctr"/>
          <a:lstStyle>
            <a:lvl1pPr>
              <a:defRPr sz="3200"/>
            </a:lvl1pPr>
          </a:lstStyle>
          <a:p>
            <a:r>
              <a:rPr lang="pt-BR"/>
              <a:t>Clique para editar o título Mestre</a:t>
            </a:r>
            <a:endParaRPr lang="en-US" dirty="0"/>
          </a:p>
        </p:txBody>
      </p:sp>
      <p:sp>
        <p:nvSpPr>
          <p:cNvPr id="12" name="Text Placeholder 3"/>
          <p:cNvSpPr>
            <a:spLocks noGrp="1"/>
          </p:cNvSpPr>
          <p:nvPr>
            <p:ph type="body" sz="half" idx="13"/>
          </p:nvPr>
        </p:nvSpPr>
        <p:spPr>
          <a:xfrm>
            <a:off x="1720644" y="3610032"/>
            <a:ext cx="8752299" cy="532749"/>
          </a:xfrm>
        </p:spPr>
        <p:txBody>
          <a:bodyPr anchor="t">
            <a:normAutofit/>
          </a:bodyPr>
          <a:lstStyle>
            <a:lvl1pPr marL="0" indent="0" algn="r">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pt-BR"/>
              <a:t>Editar estilos de texto Mestre</a:t>
            </a:r>
          </a:p>
        </p:txBody>
      </p:sp>
      <p:sp>
        <p:nvSpPr>
          <p:cNvPr id="4" name="Text Placeholder 3"/>
          <p:cNvSpPr>
            <a:spLocks noGrp="1"/>
          </p:cNvSpPr>
          <p:nvPr>
            <p:ph type="body" sz="half" idx="2"/>
          </p:nvPr>
        </p:nvSpPr>
        <p:spPr>
          <a:xfrm>
            <a:off x="913794" y="4304353"/>
            <a:ext cx="10353763" cy="1489496"/>
          </a:xfrm>
        </p:spPr>
        <p:txBody>
          <a:bodyPr anchor="ctr">
            <a:normAutofit/>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pt-BR"/>
              <a:t>Editar estilos de texto Mestre</a:t>
            </a:r>
          </a:p>
        </p:txBody>
      </p:sp>
      <p:sp>
        <p:nvSpPr>
          <p:cNvPr id="5" name="Date Placeholder 4"/>
          <p:cNvSpPr>
            <a:spLocks noGrp="1"/>
          </p:cNvSpPr>
          <p:nvPr>
            <p:ph type="dt" sz="half" idx="10"/>
          </p:nvPr>
        </p:nvSpPr>
        <p:spPr/>
        <p:txBody>
          <a:bodyPr/>
          <a:lstStyle/>
          <a:p>
            <a:fld id="{48A87A34-81AB-432B-8DAE-1953F412C126}" type="datetimeFigureOut">
              <a:rPr lang="en-US" dirty="0"/>
              <a:pPr/>
              <a:t>3/20/2018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pPr/>
              <a:t>‹#›</a:t>
            </a:fld>
            <a:endParaRPr lang="en-US" dirty="0"/>
          </a:p>
        </p:txBody>
      </p:sp>
      <p:sp>
        <p:nvSpPr>
          <p:cNvPr id="11" name="TextBox 10"/>
          <p:cNvSpPr txBox="1"/>
          <p:nvPr/>
        </p:nvSpPr>
        <p:spPr>
          <a:xfrm>
            <a:off x="990600" y="884796"/>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3" name="TextBox 12"/>
          <p:cNvSpPr txBox="1"/>
          <p:nvPr/>
        </p:nvSpPr>
        <p:spPr>
          <a:xfrm>
            <a:off x="10504716" y="2928258"/>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Cartão de Nome">
    <p:spTree>
      <p:nvGrpSpPr>
        <p:cNvPr id="1" name=""/>
        <p:cNvGrpSpPr/>
        <p:nvPr/>
      </p:nvGrpSpPr>
      <p:grpSpPr>
        <a:xfrm>
          <a:off x="0" y="0"/>
          <a:ext cx="0" cy="0"/>
          <a:chOff x="0" y="0"/>
          <a:chExt cx="0" cy="0"/>
        </a:xfrm>
      </p:grpSpPr>
      <p:sp>
        <p:nvSpPr>
          <p:cNvPr id="2" name="Title 1"/>
          <p:cNvSpPr>
            <a:spLocks noGrp="1"/>
          </p:cNvSpPr>
          <p:nvPr>
            <p:ph type="title"/>
          </p:nvPr>
        </p:nvSpPr>
        <p:spPr>
          <a:xfrm>
            <a:off x="913794" y="2126942"/>
            <a:ext cx="10353763" cy="2511835"/>
          </a:xfrm>
        </p:spPr>
        <p:txBody>
          <a:bodyPr anchor="b"/>
          <a:lstStyle>
            <a:lvl1pPr>
              <a:defRPr sz="3200"/>
            </a:lvl1pPr>
          </a:lstStyle>
          <a:p>
            <a:r>
              <a:rPr lang="pt-BR"/>
              <a:t>Clique para editar o título Mestre</a:t>
            </a:r>
            <a:endParaRPr lang="en-US" dirty="0"/>
          </a:p>
        </p:txBody>
      </p:sp>
      <p:sp>
        <p:nvSpPr>
          <p:cNvPr id="4" name="Text Placeholder 3"/>
          <p:cNvSpPr>
            <a:spLocks noGrp="1"/>
          </p:cNvSpPr>
          <p:nvPr>
            <p:ph type="body" sz="half" idx="2"/>
          </p:nvPr>
        </p:nvSpPr>
        <p:spPr>
          <a:xfrm>
            <a:off x="913784" y="4650556"/>
            <a:ext cx="10352199" cy="1140644"/>
          </a:xfrm>
        </p:spPr>
        <p:txBody>
          <a:bodyPr anchor="t"/>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pt-BR"/>
              <a:t>Editar estilos de texto Mestre</a:t>
            </a:r>
          </a:p>
        </p:txBody>
      </p:sp>
      <p:sp>
        <p:nvSpPr>
          <p:cNvPr id="5" name="Date Placeholder 4"/>
          <p:cNvSpPr>
            <a:spLocks noGrp="1"/>
          </p:cNvSpPr>
          <p:nvPr>
            <p:ph type="dt" sz="half" idx="10"/>
          </p:nvPr>
        </p:nvSpPr>
        <p:spPr/>
        <p:txBody>
          <a:bodyPr/>
          <a:lstStyle/>
          <a:p>
            <a:fld id="{48A87A34-81AB-432B-8DAE-1953F412C126}" type="datetimeFigureOut">
              <a:rPr lang="en-US" dirty="0"/>
              <a:pPr/>
              <a:t>3/20/2018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pPr/>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nas">
    <p:spTree>
      <p:nvGrpSpPr>
        <p:cNvPr id="1" name=""/>
        <p:cNvGrpSpPr/>
        <p:nvPr/>
      </p:nvGrpSpPr>
      <p:grpSpPr>
        <a:xfrm>
          <a:off x="0" y="0"/>
          <a:ext cx="0" cy="0"/>
          <a:chOff x="0" y="0"/>
          <a:chExt cx="0" cy="0"/>
        </a:xfrm>
      </p:grpSpPr>
      <p:sp>
        <p:nvSpPr>
          <p:cNvPr id="15" name="Title 1"/>
          <p:cNvSpPr>
            <a:spLocks noGrp="1"/>
          </p:cNvSpPr>
          <p:nvPr>
            <p:ph type="title"/>
          </p:nvPr>
        </p:nvSpPr>
        <p:spPr>
          <a:xfrm>
            <a:off x="913795" y="609600"/>
            <a:ext cx="10353762" cy="970450"/>
          </a:xfrm>
        </p:spPr>
        <p:txBody>
          <a:bodyPr/>
          <a:lstStyle/>
          <a:p>
            <a:r>
              <a:rPr lang="pt-BR"/>
              <a:t>Clique para editar o título Mestre</a:t>
            </a:r>
            <a:endParaRPr lang="en-US" dirty="0"/>
          </a:p>
        </p:txBody>
      </p:sp>
      <p:sp>
        <p:nvSpPr>
          <p:cNvPr id="7" name="Text Placeholder 2"/>
          <p:cNvSpPr>
            <a:spLocks noGrp="1"/>
          </p:cNvSpPr>
          <p:nvPr>
            <p:ph type="body" idx="1"/>
          </p:nvPr>
        </p:nvSpPr>
        <p:spPr>
          <a:xfrm>
            <a:off x="913795" y="1885950"/>
            <a:ext cx="3300984" cy="576262"/>
          </a:xfrm>
        </p:spPr>
        <p:txBody>
          <a:bodyPr anchor="b">
            <a:noAutofit/>
          </a:bodyPr>
          <a:lstStyle>
            <a:lvl1pPr marL="0" indent="0" algn="ctr">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a:t>Editar estilos de texto Mestre</a:t>
            </a:r>
          </a:p>
        </p:txBody>
      </p:sp>
      <p:sp>
        <p:nvSpPr>
          <p:cNvPr id="8" name="Text Placeholder 3"/>
          <p:cNvSpPr>
            <a:spLocks noGrp="1"/>
          </p:cNvSpPr>
          <p:nvPr>
            <p:ph type="body" sz="half" idx="15"/>
          </p:nvPr>
        </p:nvSpPr>
        <p:spPr>
          <a:xfrm>
            <a:off x="913795" y="2571750"/>
            <a:ext cx="3300984" cy="3219450"/>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a:t>Editar estilos de texto Mestre</a:t>
            </a:r>
          </a:p>
        </p:txBody>
      </p:sp>
      <p:sp>
        <p:nvSpPr>
          <p:cNvPr id="9" name="Text Placeholder 4"/>
          <p:cNvSpPr>
            <a:spLocks noGrp="1"/>
          </p:cNvSpPr>
          <p:nvPr>
            <p:ph type="body" sz="quarter" idx="3"/>
          </p:nvPr>
        </p:nvSpPr>
        <p:spPr>
          <a:xfrm>
            <a:off x="4446711" y="1885950"/>
            <a:ext cx="3300984" cy="576262"/>
          </a:xfrm>
        </p:spPr>
        <p:txBody>
          <a:bodyPr anchor="b">
            <a:noAutofit/>
          </a:bodyPr>
          <a:lstStyle>
            <a:lvl1pPr marL="0" indent="0" algn="ctr">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a:t>Editar estilos de texto Mestre</a:t>
            </a:r>
          </a:p>
        </p:txBody>
      </p:sp>
      <p:sp>
        <p:nvSpPr>
          <p:cNvPr id="10" name="Text Placeholder 3"/>
          <p:cNvSpPr>
            <a:spLocks noGrp="1"/>
          </p:cNvSpPr>
          <p:nvPr>
            <p:ph type="body" sz="half" idx="16"/>
          </p:nvPr>
        </p:nvSpPr>
        <p:spPr>
          <a:xfrm>
            <a:off x="4441435" y="2571750"/>
            <a:ext cx="3300984" cy="3219450"/>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a:t>Editar estilos de texto Mestre</a:t>
            </a:r>
          </a:p>
        </p:txBody>
      </p:sp>
      <p:sp>
        <p:nvSpPr>
          <p:cNvPr id="11" name="Text Placeholder 4"/>
          <p:cNvSpPr>
            <a:spLocks noGrp="1"/>
          </p:cNvSpPr>
          <p:nvPr>
            <p:ph type="body" sz="quarter" idx="13"/>
          </p:nvPr>
        </p:nvSpPr>
        <p:spPr>
          <a:xfrm>
            <a:off x="7966572" y="1885950"/>
            <a:ext cx="3300984" cy="576262"/>
          </a:xfrm>
        </p:spPr>
        <p:txBody>
          <a:bodyPr anchor="b">
            <a:noAutofit/>
          </a:bodyPr>
          <a:lstStyle>
            <a:lvl1pPr marL="0" indent="0" algn="ctr">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a:t>Editar estilos de texto Mestre</a:t>
            </a:r>
          </a:p>
        </p:txBody>
      </p:sp>
      <p:sp>
        <p:nvSpPr>
          <p:cNvPr id="12" name="Text Placeholder 3"/>
          <p:cNvSpPr>
            <a:spLocks noGrp="1"/>
          </p:cNvSpPr>
          <p:nvPr>
            <p:ph type="body" sz="half" idx="17"/>
          </p:nvPr>
        </p:nvSpPr>
        <p:spPr>
          <a:xfrm>
            <a:off x="7966572" y="2571750"/>
            <a:ext cx="3300984" cy="3219450"/>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a:t>Editar estilos de texto Mestre</a:t>
            </a:r>
          </a:p>
        </p:txBody>
      </p:sp>
      <p:sp>
        <p:nvSpPr>
          <p:cNvPr id="3" name="Date Placeholder 2"/>
          <p:cNvSpPr>
            <a:spLocks noGrp="1"/>
          </p:cNvSpPr>
          <p:nvPr>
            <p:ph type="dt" sz="half" idx="10"/>
          </p:nvPr>
        </p:nvSpPr>
        <p:spPr/>
        <p:txBody>
          <a:bodyPr/>
          <a:lstStyle/>
          <a:p>
            <a:fld id="{48A87A34-81AB-432B-8DAE-1953F412C126}" type="datetimeFigureOut">
              <a:rPr lang="en-US" dirty="0"/>
              <a:pPr/>
              <a:t>3/20/2018</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pPr/>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Colunas de Imagem">
    <p:spTree>
      <p:nvGrpSpPr>
        <p:cNvPr id="1" name=""/>
        <p:cNvGrpSpPr/>
        <p:nvPr/>
      </p:nvGrpSpPr>
      <p:grpSpPr>
        <a:xfrm>
          <a:off x="0" y="0"/>
          <a:ext cx="0" cy="0"/>
          <a:chOff x="0" y="0"/>
          <a:chExt cx="0" cy="0"/>
        </a:xfrm>
      </p:grpSpPr>
      <p:pic>
        <p:nvPicPr>
          <p:cNvPr id="2" name="Picture 1" descr="Slate-V2-HD-3colPhotoInset.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97962" y="1818214"/>
            <a:ext cx="3339972" cy="1847851"/>
          </a:xfrm>
          <a:prstGeom prst="rect">
            <a:avLst/>
          </a:prstGeom>
        </p:spPr>
      </p:pic>
      <p:pic>
        <p:nvPicPr>
          <p:cNvPr id="36" name="Picture 35" descr="Slate-V2-HD-3colPhotoInset.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403800" y="1818214"/>
            <a:ext cx="3339972" cy="1847851"/>
          </a:xfrm>
          <a:prstGeom prst="rect">
            <a:avLst/>
          </a:prstGeom>
        </p:spPr>
      </p:pic>
      <p:pic>
        <p:nvPicPr>
          <p:cNvPr id="37" name="Picture 36" descr="Slate-V2-HD-3colPhotoInset.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936051" y="1818214"/>
            <a:ext cx="3339972" cy="1847851"/>
          </a:xfrm>
          <a:prstGeom prst="rect">
            <a:avLst/>
          </a:prstGeom>
        </p:spPr>
      </p:pic>
      <p:sp>
        <p:nvSpPr>
          <p:cNvPr id="30" name="Title 1"/>
          <p:cNvSpPr>
            <a:spLocks noGrp="1"/>
          </p:cNvSpPr>
          <p:nvPr>
            <p:ph type="title"/>
          </p:nvPr>
        </p:nvSpPr>
        <p:spPr>
          <a:xfrm>
            <a:off x="913794" y="609600"/>
            <a:ext cx="10353763" cy="970450"/>
          </a:xfrm>
        </p:spPr>
        <p:txBody>
          <a:bodyPr/>
          <a:lstStyle/>
          <a:p>
            <a:r>
              <a:rPr lang="pt-BR"/>
              <a:t>Clique para editar o título Mestre</a:t>
            </a:r>
            <a:endParaRPr lang="en-US" dirty="0"/>
          </a:p>
        </p:txBody>
      </p:sp>
      <p:sp>
        <p:nvSpPr>
          <p:cNvPr id="19" name="Text Placeholder 2"/>
          <p:cNvSpPr>
            <a:spLocks noGrp="1"/>
          </p:cNvSpPr>
          <p:nvPr>
            <p:ph type="body" idx="1"/>
          </p:nvPr>
        </p:nvSpPr>
        <p:spPr>
          <a:xfrm>
            <a:off x="913795" y="3904106"/>
            <a:ext cx="3300984" cy="576262"/>
          </a:xfrm>
        </p:spPr>
        <p:txBody>
          <a:bodyPr anchor="b">
            <a:noAutofit/>
          </a:bodyPr>
          <a:lstStyle>
            <a:lvl1pPr marL="0" indent="0" algn="ctr">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a:t>Editar estilos de texto Mestre</a:t>
            </a:r>
          </a:p>
        </p:txBody>
      </p:sp>
      <p:sp>
        <p:nvSpPr>
          <p:cNvPr id="20" name="Picture Placeholder 2"/>
          <p:cNvSpPr>
            <a:spLocks noGrp="1" noChangeAspect="1"/>
          </p:cNvSpPr>
          <p:nvPr>
            <p:ph type="pic" idx="15"/>
          </p:nvPr>
        </p:nvSpPr>
        <p:spPr>
          <a:xfrm>
            <a:off x="1018102" y="1938918"/>
            <a:ext cx="3092368" cy="1602954"/>
          </a:xfrm>
          <a:prstGeom prst="roundRect">
            <a:avLst>
              <a:gd name="adj" fmla="val 1858"/>
            </a:avLst>
          </a:prstGeom>
          <a:effectLst>
            <a:outerShdw blurRad="38100" dist="25400" dir="4440000">
              <a:srgbClr val="000000">
                <a:alpha val="36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pt-BR"/>
              <a:t>Clique no ícone para adicionar uma imagem</a:t>
            </a:r>
            <a:endParaRPr lang="en-US" dirty="0"/>
          </a:p>
        </p:txBody>
      </p:sp>
      <p:sp>
        <p:nvSpPr>
          <p:cNvPr id="21" name="Text Placeholder 3"/>
          <p:cNvSpPr>
            <a:spLocks noGrp="1"/>
          </p:cNvSpPr>
          <p:nvPr>
            <p:ph type="body" sz="half" idx="18"/>
          </p:nvPr>
        </p:nvSpPr>
        <p:spPr>
          <a:xfrm>
            <a:off x="913795" y="4480368"/>
            <a:ext cx="3300984" cy="1310833"/>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a:t>Editar estilos de texto Mestre</a:t>
            </a:r>
          </a:p>
        </p:txBody>
      </p:sp>
      <p:sp>
        <p:nvSpPr>
          <p:cNvPr id="22" name="Text Placeholder 4"/>
          <p:cNvSpPr>
            <a:spLocks noGrp="1"/>
          </p:cNvSpPr>
          <p:nvPr>
            <p:ph type="body" sz="quarter" idx="3"/>
          </p:nvPr>
        </p:nvSpPr>
        <p:spPr>
          <a:xfrm>
            <a:off x="4442788" y="3904106"/>
            <a:ext cx="3300984" cy="576262"/>
          </a:xfrm>
        </p:spPr>
        <p:txBody>
          <a:bodyPr anchor="b">
            <a:noAutofit/>
          </a:bodyPr>
          <a:lstStyle>
            <a:lvl1pPr marL="0" indent="0" algn="ctr">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a:t>Editar estilos de texto Mestre</a:t>
            </a:r>
          </a:p>
        </p:txBody>
      </p:sp>
      <p:sp>
        <p:nvSpPr>
          <p:cNvPr id="23" name="Picture Placeholder 2"/>
          <p:cNvSpPr>
            <a:spLocks noGrp="1" noChangeAspect="1"/>
          </p:cNvSpPr>
          <p:nvPr>
            <p:ph type="pic" idx="21"/>
          </p:nvPr>
        </p:nvSpPr>
        <p:spPr>
          <a:xfrm>
            <a:off x="4545743" y="1939094"/>
            <a:ext cx="3092368" cy="1608164"/>
          </a:xfrm>
          <a:prstGeom prst="roundRect">
            <a:avLst>
              <a:gd name="adj" fmla="val 1858"/>
            </a:avLst>
          </a:prstGeom>
          <a:effectLst>
            <a:outerShdw blurRad="38100" dist="25400" dir="4440000">
              <a:srgbClr val="000000">
                <a:alpha val="36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pt-BR"/>
              <a:t>Clique no ícone para adicionar uma imagem</a:t>
            </a:r>
            <a:endParaRPr lang="en-US" dirty="0"/>
          </a:p>
        </p:txBody>
      </p:sp>
      <p:sp>
        <p:nvSpPr>
          <p:cNvPr id="24" name="Text Placeholder 3"/>
          <p:cNvSpPr>
            <a:spLocks noGrp="1"/>
          </p:cNvSpPr>
          <p:nvPr>
            <p:ph type="body" sz="half" idx="19"/>
          </p:nvPr>
        </p:nvSpPr>
        <p:spPr>
          <a:xfrm>
            <a:off x="4441435" y="4480367"/>
            <a:ext cx="3300984" cy="1310833"/>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a:t>Editar estilos de texto Mestre</a:t>
            </a:r>
          </a:p>
        </p:txBody>
      </p:sp>
      <p:sp>
        <p:nvSpPr>
          <p:cNvPr id="25" name="Text Placeholder 4"/>
          <p:cNvSpPr>
            <a:spLocks noGrp="1"/>
          </p:cNvSpPr>
          <p:nvPr>
            <p:ph type="body" sz="quarter" idx="13"/>
          </p:nvPr>
        </p:nvSpPr>
        <p:spPr>
          <a:xfrm>
            <a:off x="7966697" y="3904106"/>
            <a:ext cx="3300984" cy="576262"/>
          </a:xfrm>
        </p:spPr>
        <p:txBody>
          <a:bodyPr anchor="b">
            <a:noAutofit/>
          </a:bodyPr>
          <a:lstStyle>
            <a:lvl1pPr marL="0" indent="0" algn="ctr">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a:t>Editar estilos de texto Mestre</a:t>
            </a:r>
          </a:p>
        </p:txBody>
      </p:sp>
      <p:sp>
        <p:nvSpPr>
          <p:cNvPr id="26" name="Picture Placeholder 2"/>
          <p:cNvSpPr>
            <a:spLocks noGrp="1" noChangeAspect="1"/>
          </p:cNvSpPr>
          <p:nvPr>
            <p:ph type="pic" idx="22"/>
          </p:nvPr>
        </p:nvSpPr>
        <p:spPr>
          <a:xfrm>
            <a:off x="8075698" y="1934432"/>
            <a:ext cx="3092368" cy="1607294"/>
          </a:xfrm>
          <a:prstGeom prst="roundRect">
            <a:avLst>
              <a:gd name="adj" fmla="val 1858"/>
            </a:avLst>
          </a:prstGeom>
          <a:effectLst>
            <a:outerShdw blurRad="38100" dist="25400" dir="4440000">
              <a:srgbClr val="000000">
                <a:alpha val="36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pt-BR"/>
              <a:t>Clique no ícone para adicionar uma imagem</a:t>
            </a:r>
            <a:endParaRPr lang="en-US" dirty="0"/>
          </a:p>
        </p:txBody>
      </p:sp>
      <p:sp>
        <p:nvSpPr>
          <p:cNvPr id="27" name="Text Placeholder 3"/>
          <p:cNvSpPr>
            <a:spLocks noGrp="1"/>
          </p:cNvSpPr>
          <p:nvPr>
            <p:ph type="body" sz="half" idx="20"/>
          </p:nvPr>
        </p:nvSpPr>
        <p:spPr>
          <a:xfrm>
            <a:off x="7966572" y="4480365"/>
            <a:ext cx="3300984" cy="131083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a:t>Editar estilos de texto Mestre</a:t>
            </a:r>
          </a:p>
        </p:txBody>
      </p:sp>
      <p:sp>
        <p:nvSpPr>
          <p:cNvPr id="3" name="Date Placeholder 2"/>
          <p:cNvSpPr>
            <a:spLocks noGrp="1"/>
          </p:cNvSpPr>
          <p:nvPr>
            <p:ph type="dt" sz="half" idx="10"/>
          </p:nvPr>
        </p:nvSpPr>
        <p:spPr/>
        <p:txBody>
          <a:bodyPr/>
          <a:lstStyle/>
          <a:p>
            <a:fld id="{48A87A34-81AB-432B-8DAE-1953F412C126}" type="datetimeFigureOut">
              <a:rPr lang="en-US" dirty="0"/>
              <a:pPr/>
              <a:t>3/20/2018</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pPr/>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a:t>Clique para editar o título Mestre</a:t>
            </a:r>
            <a:endParaRPr lang="en-US" dirty="0"/>
          </a:p>
        </p:txBody>
      </p:sp>
      <p:sp>
        <p:nvSpPr>
          <p:cNvPr id="3" name="Vertical Text Placeholder 2"/>
          <p:cNvSpPr>
            <a:spLocks noGrp="1"/>
          </p:cNvSpPr>
          <p:nvPr>
            <p:ph type="body" orient="vert" idx="1"/>
          </p:nvPr>
        </p:nvSpPr>
        <p:spPr/>
        <p:txBody>
          <a:bodyPr vert="eaVert" anchor="t"/>
          <a:lstStyle/>
          <a:p>
            <a:pPr lvl="0"/>
            <a:r>
              <a:rPr lang="pt-BR"/>
              <a:t>Editar estilos de texto Mestre</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4" name="Date Placeholder 3"/>
          <p:cNvSpPr>
            <a:spLocks noGrp="1"/>
          </p:cNvSpPr>
          <p:nvPr>
            <p:ph type="dt" sz="half" idx="10"/>
          </p:nvPr>
        </p:nvSpPr>
        <p:spPr/>
        <p:txBody>
          <a:bodyPr/>
          <a:lstStyle/>
          <a:p>
            <a:fld id="{8E36636D-D922-432D-A958-524484B5923D}" type="datetimeFigureOut">
              <a:rPr lang="en-US" dirty="0"/>
              <a:pPr/>
              <a:t>3/20/2018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F28FB93-0A08-4E7D-8E63-9EFA29F1E093}" type="slidenum">
              <a:rPr lang="en-US" dirty="0"/>
              <a:pPr/>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Texto e Título Vertical">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83068" y="609599"/>
            <a:ext cx="2284487" cy="5181601"/>
          </a:xfrm>
        </p:spPr>
        <p:txBody>
          <a:bodyPr vert="eaVert"/>
          <a:lstStyle>
            <a:lvl1pPr algn="l">
              <a:defRPr/>
            </a:lvl1pPr>
          </a:lstStyle>
          <a:p>
            <a:r>
              <a:rPr lang="pt-BR"/>
              <a:t>Clique para editar o título Mestre</a:t>
            </a:r>
            <a:endParaRPr lang="en-US" dirty="0"/>
          </a:p>
        </p:txBody>
      </p:sp>
      <p:sp>
        <p:nvSpPr>
          <p:cNvPr id="3" name="Vertical Text Placeholder 2"/>
          <p:cNvSpPr>
            <a:spLocks noGrp="1"/>
          </p:cNvSpPr>
          <p:nvPr>
            <p:ph type="body" orient="vert" idx="1"/>
          </p:nvPr>
        </p:nvSpPr>
        <p:spPr>
          <a:xfrm>
            <a:off x="913796" y="609599"/>
            <a:ext cx="7916872" cy="5181601"/>
          </a:xfrm>
        </p:spPr>
        <p:txBody>
          <a:bodyPr vert="eaVert" anchor="t"/>
          <a:lstStyle/>
          <a:p>
            <a:pPr lvl="0"/>
            <a:r>
              <a:rPr lang="pt-BR"/>
              <a:t>Editar estilos de texto Mestre</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4" name="Date Placeholder 3"/>
          <p:cNvSpPr>
            <a:spLocks noGrp="1"/>
          </p:cNvSpPr>
          <p:nvPr>
            <p:ph type="dt" sz="half" idx="10"/>
          </p:nvPr>
        </p:nvSpPr>
        <p:spPr/>
        <p:txBody>
          <a:bodyPr/>
          <a:lstStyle/>
          <a:p>
            <a:fld id="{8E36636D-D922-432D-A958-524484B5923D}" type="datetimeFigureOut">
              <a:rPr lang="en-US" dirty="0"/>
              <a:pPr/>
              <a:t>3/20/2018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F28FB93-0A08-4E7D-8E63-9EFA29F1E093}"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913795" y="609600"/>
            <a:ext cx="10353762" cy="970450"/>
          </a:xfrm>
          <a:prstGeom prst="rect">
            <a:avLst/>
          </a:prstGeom>
          <a:effectLst>
            <a:outerShdw blurRad="25400" dir="17880000">
              <a:srgbClr val="000000">
                <a:alpha val="46000"/>
              </a:srgbClr>
            </a:outerShdw>
          </a:effectLst>
        </p:spPr>
        <p:txBody>
          <a:bodyPr vert="horz" lIns="91440" tIns="45720" rIns="91440" bIns="45720" rtlCol="0" anchor="ctr">
            <a:normAutofit/>
          </a:bodyPr>
          <a:lstStyle/>
          <a:p>
            <a:r>
              <a:rPr lang="pt-BR"/>
              <a:t>Clique para editar o título Mestre</a:t>
            </a:r>
            <a:endParaRPr lang="en-US" dirty="0"/>
          </a:p>
        </p:txBody>
      </p:sp>
      <p:sp>
        <p:nvSpPr>
          <p:cNvPr id="3" name="Text Placeholder 2"/>
          <p:cNvSpPr>
            <a:spLocks noGrp="1"/>
          </p:cNvSpPr>
          <p:nvPr>
            <p:ph type="body" idx="1"/>
          </p:nvPr>
        </p:nvSpPr>
        <p:spPr>
          <a:xfrm>
            <a:off x="913795" y="1732449"/>
            <a:ext cx="10353762" cy="4058751"/>
          </a:xfrm>
          <a:prstGeom prst="rect">
            <a:avLst/>
          </a:prstGeom>
          <a:effectLst>
            <a:outerShdw blurRad="25400" dir="17880000">
              <a:srgbClr val="000000">
                <a:alpha val="46000"/>
              </a:srgbClr>
            </a:outerShdw>
          </a:effectLst>
        </p:spPr>
        <p:txBody>
          <a:bodyPr vert="horz" lIns="91440" tIns="45720" rIns="91440" bIns="45720" rtlCol="0" anchor="t">
            <a:normAutofit/>
          </a:bodyPr>
          <a:lstStyle/>
          <a:p>
            <a:pPr lvl="0"/>
            <a:r>
              <a:rPr lang="pt-BR"/>
              <a:t>Editar estilos de texto Mestre</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4" name="Date Placeholder 3"/>
          <p:cNvSpPr>
            <a:spLocks noGrp="1"/>
          </p:cNvSpPr>
          <p:nvPr>
            <p:ph type="dt" sz="half" idx="2"/>
          </p:nvPr>
        </p:nvSpPr>
        <p:spPr>
          <a:xfrm>
            <a:off x="7678736" y="5883275"/>
            <a:ext cx="2743200" cy="365125"/>
          </a:xfrm>
          <a:prstGeom prst="rect">
            <a:avLst/>
          </a:prstGeom>
        </p:spPr>
        <p:txBody>
          <a:bodyPr vert="horz" lIns="91440" tIns="45720" rIns="91440" bIns="45720" rtlCol="0" anchor="ctr"/>
          <a:lstStyle>
            <a:lvl1pPr algn="r">
              <a:defRPr sz="1000">
                <a:solidFill>
                  <a:schemeClr val="tx1">
                    <a:lumMod val="95000"/>
                  </a:schemeClr>
                </a:solidFill>
                <a:effectLst>
                  <a:outerShdw blurRad="50800" dist="38100" dir="2700000" algn="tl" rotWithShape="0">
                    <a:schemeClr val="bg1">
                      <a:alpha val="43000"/>
                    </a:schemeClr>
                  </a:outerShdw>
                </a:effectLst>
              </a:defRPr>
            </a:lvl1pPr>
          </a:lstStyle>
          <a:p>
            <a:fld id="{8E36636D-D922-432D-A958-524484B5923D}" type="datetimeFigureOut">
              <a:rPr lang="en-US" dirty="0"/>
              <a:pPr/>
              <a:t>3/20/2018</a:t>
            </a:fld>
            <a:endParaRPr lang="en-US" dirty="0"/>
          </a:p>
        </p:txBody>
      </p:sp>
      <p:sp>
        <p:nvSpPr>
          <p:cNvPr id="5" name="Footer Placeholder 4"/>
          <p:cNvSpPr>
            <a:spLocks noGrp="1"/>
          </p:cNvSpPr>
          <p:nvPr>
            <p:ph type="ftr" sz="quarter" idx="3"/>
          </p:nvPr>
        </p:nvSpPr>
        <p:spPr>
          <a:xfrm>
            <a:off x="913795" y="5883275"/>
            <a:ext cx="6672865" cy="365125"/>
          </a:xfrm>
          <a:prstGeom prst="rect">
            <a:avLst/>
          </a:prstGeom>
        </p:spPr>
        <p:txBody>
          <a:bodyPr vert="horz" lIns="91440" tIns="45720" rIns="91440" bIns="45720" rtlCol="0" anchor="ctr"/>
          <a:lstStyle>
            <a:lvl1pPr algn="l">
              <a:defRPr sz="1000">
                <a:solidFill>
                  <a:schemeClr val="tx1">
                    <a:lumMod val="95000"/>
                  </a:schemeClr>
                </a:solidFill>
                <a:effectLst>
                  <a:outerShdw blurRad="50800" dist="38100" dir="2700000" algn="tl" rotWithShape="0">
                    <a:schemeClr val="bg1">
                      <a:alpha val="43000"/>
                    </a:schemeClr>
                  </a:outerShdw>
                </a:effectLst>
              </a:defRPr>
            </a:lvl1pPr>
          </a:lstStyle>
          <a:p>
            <a:endParaRPr lang="en-US" dirty="0"/>
          </a:p>
        </p:txBody>
      </p:sp>
      <p:sp>
        <p:nvSpPr>
          <p:cNvPr id="6" name="Slide Number Placeholder 5"/>
          <p:cNvSpPr>
            <a:spLocks noGrp="1"/>
          </p:cNvSpPr>
          <p:nvPr>
            <p:ph type="sldNum" sz="quarter" idx="4"/>
          </p:nvPr>
        </p:nvSpPr>
        <p:spPr>
          <a:xfrm>
            <a:off x="10514011" y="5883275"/>
            <a:ext cx="753545" cy="365125"/>
          </a:xfrm>
          <a:prstGeom prst="rect">
            <a:avLst/>
          </a:prstGeom>
        </p:spPr>
        <p:txBody>
          <a:bodyPr vert="horz" lIns="91440" tIns="45720" rIns="91440" bIns="45720" rtlCol="0" anchor="ctr"/>
          <a:lstStyle>
            <a:lvl1pPr algn="r">
              <a:defRPr sz="1000">
                <a:solidFill>
                  <a:schemeClr val="tx1">
                    <a:lumMod val="95000"/>
                  </a:schemeClr>
                </a:solidFill>
                <a:effectLst>
                  <a:outerShdw blurRad="50800" dist="38100" dir="2700000" algn="tl" rotWithShape="0">
                    <a:schemeClr val="bg1">
                      <a:alpha val="43000"/>
                    </a:schemeClr>
                  </a:outerShdw>
                </a:effectLst>
              </a:defRPr>
            </a:lvl1pPr>
          </a:lstStyle>
          <a:p>
            <a:fld id="{DF28FB93-0A08-4E7D-8E63-9EFA29F1E093}" type="slidenum">
              <a:rPr lang="en-US" dirty="0"/>
              <a:pPr/>
              <a:t>‹#›</a:t>
            </a:fld>
            <a:endParaRPr lang="en-US" dirty="0"/>
          </a:p>
        </p:txBody>
      </p:sp>
    </p:spTree>
  </p:cSld>
  <p:clrMap bg1="dk1" tx1="lt1" bg2="dk2" tx2="lt2" accent1="accent1" accent2="accent2" accent3="accent3" accent4="accent4" accent5="accent5" accent6="accent6" hlink="hlink" folHlink="folHlink"/>
  <p:sldLayoutIdLst>
    <p:sldLayoutId id="2147483841" r:id="rId1"/>
    <p:sldLayoutId id="2147483842" r:id="rId2"/>
    <p:sldLayoutId id="2147483843" r:id="rId3"/>
    <p:sldLayoutId id="2147483844" r:id="rId4"/>
    <p:sldLayoutId id="2147483845" r:id="rId5"/>
    <p:sldLayoutId id="2147483846" r:id="rId6"/>
    <p:sldLayoutId id="2147483847" r:id="rId7"/>
    <p:sldLayoutId id="2147483848" r:id="rId8"/>
    <p:sldLayoutId id="2147483849" r:id="rId9"/>
    <p:sldLayoutId id="2147483852" r:id="rId10"/>
    <p:sldLayoutId id="2147483853" r:id="rId11"/>
    <p:sldLayoutId id="2147483854" r:id="rId12"/>
    <p:sldLayoutId id="2147483855" r:id="rId13"/>
    <p:sldLayoutId id="2147483858" r:id="rId14"/>
    <p:sldLayoutId id="2147483859" r:id="rId15"/>
    <p:sldLayoutId id="2147483850" r:id="rId16"/>
    <p:sldLayoutId id="2147483851" r:id="rId17"/>
  </p:sldLayoutIdLst>
  <p:txStyles>
    <p:titleStyle>
      <a:lvl1pPr algn="ctr" defTabSz="457200" rtl="0" eaLnBrk="1" latinLnBrk="0" hangingPunct="1">
        <a:spcBef>
          <a:spcPct val="0"/>
        </a:spcBef>
        <a:buNone/>
        <a:defRPr sz="40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j-lt"/>
          <a:ea typeface="+mj-ea"/>
          <a:cs typeface="Trebuchet M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06000" algn="l" defTabSz="457200" rtl="0" eaLnBrk="1" latinLnBrk="0" hangingPunct="1">
        <a:spcBef>
          <a:spcPct val="20000"/>
        </a:spcBef>
        <a:spcAft>
          <a:spcPts val="600"/>
        </a:spcAft>
        <a:buClr>
          <a:schemeClr val="tx2"/>
        </a:buClr>
        <a:buSzPct val="70000"/>
        <a:buFont typeface="Wingdings 2" charset="2"/>
        <a:buChar char=""/>
        <a:defRPr sz="20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1pPr>
      <a:lvl2pPr marL="720000" indent="-270000" algn="l" defTabSz="457200" rtl="0" eaLnBrk="1" latinLnBrk="0" hangingPunct="1">
        <a:spcBef>
          <a:spcPct val="20000"/>
        </a:spcBef>
        <a:spcAft>
          <a:spcPts val="600"/>
        </a:spcAft>
        <a:buClr>
          <a:schemeClr val="tx2"/>
        </a:buClr>
        <a:buSzPct val="70000"/>
        <a:buFont typeface="Wingdings 2" charset="2"/>
        <a:buChar char=""/>
        <a:defRPr sz="18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2pPr>
      <a:lvl3pPr marL="1026000" indent="-216000" algn="l" defTabSz="457200" rtl="0" eaLnBrk="1" latinLnBrk="0" hangingPunct="1">
        <a:spcBef>
          <a:spcPct val="20000"/>
        </a:spcBef>
        <a:spcAft>
          <a:spcPts val="600"/>
        </a:spcAft>
        <a:buClr>
          <a:schemeClr val="tx2"/>
        </a:buClr>
        <a:buSzPct val="70000"/>
        <a:buFont typeface="Wingdings 2" charset="2"/>
        <a:buChar char=""/>
        <a:defRPr sz="16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3pPr>
      <a:lvl4pPr marL="1386000" indent="-216000" algn="l" defTabSz="457200" rtl="0" eaLnBrk="1" latinLnBrk="0" hangingPunct="1">
        <a:spcBef>
          <a:spcPct val="20000"/>
        </a:spcBef>
        <a:spcAft>
          <a:spcPts val="600"/>
        </a:spcAft>
        <a:buClr>
          <a:schemeClr val="tx2"/>
        </a:buClr>
        <a:buSzPct val="70000"/>
        <a:buFont typeface="Wingdings 2" charset="2"/>
        <a:buChar char=""/>
        <a:defRPr sz="14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4pPr>
      <a:lvl5pPr marL="1674000" indent="-216000" algn="l" defTabSz="457200" rtl="0" eaLnBrk="1" latinLnBrk="0" hangingPunct="1">
        <a:spcBef>
          <a:spcPct val="20000"/>
        </a:spcBef>
        <a:spcAft>
          <a:spcPts val="600"/>
        </a:spcAft>
        <a:buClr>
          <a:schemeClr val="tx2"/>
        </a:buClr>
        <a:buSzPct val="70000"/>
        <a:buFont typeface="Wingdings 2" charset="2"/>
        <a:buChar char=""/>
        <a:defRPr sz="14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5pPr>
      <a:lvl6pPr marL="2014600" indent="-228600" algn="l" defTabSz="457200" rtl="0" eaLnBrk="1" latinLnBrk="0" hangingPunct="1">
        <a:spcBef>
          <a:spcPct val="20000"/>
        </a:spcBef>
        <a:spcAft>
          <a:spcPts val="600"/>
        </a:spcAft>
        <a:buClr>
          <a:schemeClr val="tx2"/>
        </a:buClr>
        <a:buSzPct val="70000"/>
        <a:buFont typeface="Wingdings 2" charset="2"/>
        <a:buChar char=""/>
        <a:defRPr sz="14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6pPr>
      <a:lvl7pPr marL="2401800" indent="-228600" algn="l" defTabSz="457200" rtl="0" eaLnBrk="1" latinLnBrk="0" hangingPunct="1">
        <a:spcBef>
          <a:spcPct val="20000"/>
        </a:spcBef>
        <a:spcAft>
          <a:spcPts val="600"/>
        </a:spcAft>
        <a:buClr>
          <a:schemeClr val="tx2"/>
        </a:buClr>
        <a:buSzPct val="70000"/>
        <a:buFont typeface="Wingdings 2" charset="2"/>
        <a:buChar char=""/>
        <a:defRPr sz="14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7pPr>
      <a:lvl8pPr marL="2789000" indent="-228600" algn="l" defTabSz="457200" rtl="0" eaLnBrk="1" latinLnBrk="0" hangingPunct="1">
        <a:spcBef>
          <a:spcPct val="20000"/>
        </a:spcBef>
        <a:spcAft>
          <a:spcPts val="600"/>
        </a:spcAft>
        <a:buClr>
          <a:schemeClr val="tx2"/>
        </a:buClr>
        <a:buSzPct val="70000"/>
        <a:buFont typeface="Wingdings 2" charset="2"/>
        <a:buChar char=""/>
        <a:defRPr sz="14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8pPr>
      <a:lvl9pPr marL="3106200" indent="-228600" algn="l" defTabSz="457200" rtl="0" eaLnBrk="1" latinLnBrk="0" hangingPunct="1">
        <a:spcBef>
          <a:spcPct val="20000"/>
        </a:spcBef>
        <a:spcAft>
          <a:spcPts val="600"/>
        </a:spcAft>
        <a:buClr>
          <a:schemeClr val="tx2"/>
        </a:buClr>
        <a:buSzPct val="70000"/>
        <a:buFont typeface="Wingdings 2" charset="2"/>
        <a:buChar char=""/>
        <a:defRPr sz="14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xmlns="" id="{C09145C6-0633-4748-977C-4B66D452F20B}"/>
              </a:ext>
            </a:extLst>
          </p:cNvPr>
          <p:cNvSpPr>
            <a:spLocks noGrp="1"/>
          </p:cNvSpPr>
          <p:nvPr>
            <p:ph type="ctrTitle"/>
          </p:nvPr>
        </p:nvSpPr>
        <p:spPr/>
        <p:txBody>
          <a:bodyPr>
            <a:normAutofit fontScale="90000"/>
          </a:bodyPr>
          <a:lstStyle/>
          <a:p>
            <a:r>
              <a:rPr lang="pt-BR" smtClean="0"/>
              <a:t/>
            </a:r>
            <a:br>
              <a:rPr lang="pt-BR" smtClean="0"/>
            </a:br>
            <a:r>
              <a:rPr lang="pt-BR" smtClean="0"/>
              <a:t/>
            </a:r>
            <a:br>
              <a:rPr lang="pt-BR" smtClean="0"/>
            </a:br>
            <a:r>
              <a:rPr lang="pt-BR" smtClean="0"/>
              <a:t/>
            </a:r>
            <a:br>
              <a:rPr lang="pt-BR" smtClean="0"/>
            </a:br>
            <a:r>
              <a:rPr lang="pt-BR" smtClean="0"/>
              <a:t/>
            </a:r>
            <a:br>
              <a:rPr lang="pt-BR" smtClean="0"/>
            </a:br>
            <a:r>
              <a:rPr lang="pt-BR" smtClean="0"/>
              <a:t/>
            </a:r>
            <a:br>
              <a:rPr lang="pt-BR" smtClean="0"/>
            </a:br>
            <a:r>
              <a:rPr lang="pt-BR" smtClean="0"/>
              <a:t/>
            </a:r>
            <a:br>
              <a:rPr lang="pt-BR" smtClean="0"/>
            </a:br>
            <a:r>
              <a:rPr lang="pt-BR" smtClean="0"/>
              <a:t/>
            </a:r>
            <a:br>
              <a:rPr lang="pt-BR" smtClean="0"/>
            </a:br>
            <a:r>
              <a:rPr lang="pt-BR" smtClean="0"/>
              <a:t/>
            </a:r>
            <a:br>
              <a:rPr lang="pt-BR" smtClean="0"/>
            </a:br>
            <a:r>
              <a:rPr lang="pt-BR" smtClean="0"/>
              <a:t/>
            </a:r>
            <a:br>
              <a:rPr lang="pt-BR" smtClean="0"/>
            </a:br>
            <a:r>
              <a:rPr lang="pt-BR" smtClean="0"/>
              <a:t/>
            </a:r>
            <a:br>
              <a:rPr lang="pt-BR" smtClean="0"/>
            </a:br>
            <a:r>
              <a:rPr lang="pt-BR" smtClean="0"/>
              <a:t/>
            </a:r>
            <a:br>
              <a:rPr lang="pt-BR" smtClean="0"/>
            </a:br>
            <a:r>
              <a:rPr lang="pt-BR" smtClean="0"/>
              <a:t/>
            </a:r>
            <a:br>
              <a:rPr lang="pt-BR" smtClean="0"/>
            </a:br>
            <a:r>
              <a:rPr lang="pt-BR" smtClean="0"/>
              <a:t>I Seminário	sobre Implementação de	Políticas	Públicas	</a:t>
            </a:r>
            <a:br>
              <a:rPr lang="pt-BR" smtClean="0"/>
            </a:br>
            <a:r>
              <a:rPr lang="pt-BR" smtClean="0"/>
              <a:t/>
            </a:r>
            <a:br>
              <a:rPr lang="pt-BR" smtClean="0"/>
            </a:br>
            <a:r>
              <a:rPr lang="pt-BR" smtClean="0"/>
              <a:t/>
            </a:r>
            <a:br>
              <a:rPr lang="pt-BR" smtClean="0"/>
            </a:br>
            <a:r>
              <a:rPr lang="pt-BR" smtClean="0"/>
              <a:t>Federalismo, Descentralização	e Implementação na Educação do	Estado do	Ceará</a:t>
            </a:r>
            <a:endParaRPr lang="pt-BR" dirty="0"/>
          </a:p>
        </p:txBody>
      </p:sp>
      <p:sp>
        <p:nvSpPr>
          <p:cNvPr id="3" name="Subtítulo 2">
            <a:extLst>
              <a:ext uri="{FF2B5EF4-FFF2-40B4-BE49-F238E27FC236}">
                <a16:creationId xmlns:a16="http://schemas.microsoft.com/office/drawing/2014/main" xmlns="" id="{1E7FECF0-CD20-46C3-B8BD-567BEFAE4218}"/>
              </a:ext>
            </a:extLst>
          </p:cNvPr>
          <p:cNvSpPr>
            <a:spLocks noGrp="1"/>
          </p:cNvSpPr>
          <p:nvPr>
            <p:ph type="subTitle" idx="1"/>
          </p:nvPr>
        </p:nvSpPr>
        <p:spPr>
          <a:xfrm>
            <a:off x="1370693" y="4203510"/>
            <a:ext cx="9440034" cy="2306472"/>
          </a:xfrm>
        </p:spPr>
        <p:txBody>
          <a:bodyPr>
            <a:normAutofit/>
          </a:bodyPr>
          <a:lstStyle/>
          <a:p>
            <a:r>
              <a:rPr lang="pt-BR" sz="2800" dirty="0" smtClean="0"/>
              <a:t>Alicia Bonamino (</a:t>
            </a:r>
            <a:r>
              <a:rPr lang="pt-BR" sz="2800" dirty="0" err="1" smtClean="0"/>
              <a:t>PUC-Rio</a:t>
            </a:r>
            <a:r>
              <a:rPr lang="pt-BR" sz="2800" dirty="0" smtClean="0"/>
              <a:t>)</a:t>
            </a:r>
          </a:p>
          <a:p>
            <a:r>
              <a:rPr lang="pt-BR" sz="2800" dirty="0" smtClean="0"/>
              <a:t>ENAP</a:t>
            </a:r>
          </a:p>
          <a:p>
            <a:r>
              <a:rPr lang="pt-BR" sz="2800" dirty="0" smtClean="0"/>
              <a:t>Brasília, março de 2018</a:t>
            </a:r>
          </a:p>
          <a:p>
            <a:endParaRPr lang="pt-BR" dirty="0" smtClean="0"/>
          </a:p>
          <a:p>
            <a:endParaRPr lang="pt-BR" dirty="0"/>
          </a:p>
        </p:txBody>
      </p:sp>
    </p:spTree>
    <p:extLst>
      <p:ext uri="{BB962C8B-B14F-4D97-AF65-F5344CB8AC3E}">
        <p14:creationId xmlns:p14="http://schemas.microsoft.com/office/powerpoint/2010/main" val="298162010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dirty="0" smtClean="0"/>
              <a:t>Alguns Pontos de Partida</a:t>
            </a:r>
            <a:endParaRPr lang="pt-BR" dirty="0"/>
          </a:p>
        </p:txBody>
      </p:sp>
      <p:sp>
        <p:nvSpPr>
          <p:cNvPr id="3" name="Espaço Reservado para Conteúdo 2"/>
          <p:cNvSpPr>
            <a:spLocks noGrp="1"/>
          </p:cNvSpPr>
          <p:nvPr>
            <p:ph idx="1"/>
          </p:nvPr>
        </p:nvSpPr>
        <p:spPr/>
        <p:txBody>
          <a:bodyPr>
            <a:normAutofit fontScale="92500"/>
          </a:bodyPr>
          <a:lstStyle/>
          <a:p>
            <a:r>
              <a:rPr lang="pt-BR" dirty="0" smtClean="0"/>
              <a:t>Ceará- Governo Estadual tem papel regulamentador e uniformizador da política pública educacional e exerce influência sobre a agenda dos governos municipais, atuando como coordenador das políticas públicas</a:t>
            </a:r>
          </a:p>
          <a:p>
            <a:r>
              <a:rPr lang="pt-BR" dirty="0" smtClean="0"/>
              <a:t>Constituição de 1988 define os municípios como entes federativos autônomos, com  tarefa de oferecer educação infantil e, prioritariamente,ensino fundamental, e aos estados a tarefa de subsidiar os municípios na oferta do ensino fundamental e a de oferecer o ensino médio</a:t>
            </a:r>
          </a:p>
          <a:p>
            <a:r>
              <a:rPr lang="pt-BR" dirty="0" smtClean="0"/>
              <a:t>A despeito de suas dificuldades sociais e econômicas, o Estado tem alcançado avanços importantes nos indicadores educacionais, sobretudo nos anos iniciais do ensino fundamental. </a:t>
            </a:r>
          </a:p>
          <a:p>
            <a:r>
              <a:rPr lang="pt-BR" dirty="0" smtClean="0"/>
              <a:t>PAIC - Plano Alfabetização na Idade Certa-, o Ceará conseguiu, em menos de uma década, atingir resultados até hoje não alcançados por seus pares da Região Nordeste.</a:t>
            </a:r>
          </a:p>
          <a:p>
            <a:endParaRPr lang="pt-BR"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Gráfico 3">
            <a:extLst>
              <a:ext uri="{FF2B5EF4-FFF2-40B4-BE49-F238E27FC236}">
                <a16:creationId xmlns="" xmlns:wpc="http://schemas.microsoft.com/office/word/2010/wordprocessingCanvas" xmlns:cx="http://schemas.microsoft.com/office/drawing/2014/chartex" xmlns:cx1="http://schemas.microsoft.com/office/drawing/2015/9/8/chartex" xmlns:cx2="http://schemas.microsoft.com/office/drawing/2015/10/21/chartex" xmlns:cx3="http://schemas.microsoft.com/office/drawing/2016/5/9/chartex" xmlns:cx4="http://schemas.microsoft.com/office/drawing/2016/5/10/chartex" xmlns:cx5="http://schemas.microsoft.com/office/drawing/2016/5/11/chartex" xmlns:cx6="http://schemas.microsoft.com/office/drawing/2016/5/12/chartex" xmlns:cx7="http://schemas.microsoft.com/office/drawing/2016/5/13/chartex" xmlns:cx8="http://schemas.microsoft.com/office/drawing/2016/5/14/chartex" xmlns:mc="http://schemas.openxmlformats.org/markup-compatibility/2006" xmlns:aink="http://schemas.microsoft.com/office/drawing/2016/ink" xmlns:am3d="http://schemas.microsoft.com/office/drawing/2017/model3d" xmlns:o="urn:schemas-microsoft-com:office:office" xmlns:m="http://schemas.openxmlformats.org/officeDocument/2006/math" xmlns:v="urn:schemas-microsoft-com:vml" xmlns:wp14="http://schemas.microsoft.com/office/word/2010/wordprocessingDrawing" xmlns:wp="http://schemas.openxmlformats.org/drawingml/2006/wordprocessingDrawing" xmlns:w10="urn:schemas-microsoft-com:office:word" xmlns:w="http://schemas.openxmlformats.org/wordprocessingml/2006/main" xmlns:w14="http://schemas.microsoft.com/office/word/2010/wordml" xmlns:w15="http://schemas.microsoft.com/office/word/2012/wordml" xmlns:w16cid="http://schemas.microsoft.com/office/word/2016/wordml/cid" xmlns:w16se="http://schemas.microsoft.com/office/word/2015/wordml/symex" xmlns:wpg="http://schemas.microsoft.com/office/word/2010/wordprocessingGroup" xmlns:wpi="http://schemas.microsoft.com/office/word/2010/wordprocessingInk" xmlns:wne="http://schemas.microsoft.com/office/word/2006/wordml" xmlns:wps="http://schemas.microsoft.com/office/word/2010/wordprocessingShape" xmlns:a16="http://schemas.microsoft.com/office/drawing/2014/main" xmlns:lc="http://schemas.openxmlformats.org/drawingml/2006/lockedCanvas" id="{ED8AA674-0BC6-4096-ACF7-E6B62655C971}"/>
              </a:ext>
            </a:extLst>
          </p:cNvPr>
          <p:cNvGraphicFramePr/>
          <p:nvPr/>
        </p:nvGraphicFramePr>
        <p:xfrm>
          <a:off x="2090056" y="812800"/>
          <a:ext cx="8592458" cy="5646057"/>
        </p:xfrm>
        <a:graphic>
          <a:graphicData uri="http://schemas.openxmlformats.org/drawingml/2006/chart">
            <c:chart xmlns:c="http://schemas.openxmlformats.org/drawingml/2006/chart" xmlns:r="http://schemas.openxmlformats.org/officeDocument/2006/relationships" r:id="rId2"/>
          </a:graphicData>
        </a:graphic>
      </p:graphicFrame>
      <p:sp>
        <p:nvSpPr>
          <p:cNvPr id="5" name="CaixaDeTexto 4"/>
          <p:cNvSpPr txBox="1"/>
          <p:nvPr/>
        </p:nvSpPr>
        <p:spPr>
          <a:xfrm>
            <a:off x="2278744" y="0"/>
            <a:ext cx="7910285" cy="923330"/>
          </a:xfrm>
          <a:prstGeom prst="rect">
            <a:avLst/>
          </a:prstGeom>
          <a:noFill/>
        </p:spPr>
        <p:txBody>
          <a:bodyPr wrap="square" rtlCol="0">
            <a:spAutoFit/>
          </a:bodyPr>
          <a:lstStyle/>
          <a:p>
            <a:r>
              <a:rPr lang="pt-BR" dirty="0" smtClean="0"/>
              <a:t> </a:t>
            </a:r>
          </a:p>
          <a:p>
            <a:r>
              <a:rPr lang="pt-BR" dirty="0" smtClean="0"/>
              <a:t>IDEB dos Estados do Nordeste entre 2005 e 2015</a:t>
            </a:r>
          </a:p>
          <a:p>
            <a:endParaRPr lang="pt-BR"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ítulo 1">
            <a:extLst>
              <a:ext uri="{FF2B5EF4-FFF2-40B4-BE49-F238E27FC236}">
                <a16:creationId xmlns:a16="http://schemas.microsoft.com/office/drawing/2014/main" xmlns="" id="{6DF65756-108B-426F-A84B-9981DE13422F}"/>
              </a:ext>
            </a:extLst>
          </p:cNvPr>
          <p:cNvSpPr>
            <a:spLocks noGrp="1"/>
          </p:cNvSpPr>
          <p:nvPr>
            <p:ph type="title"/>
          </p:nvPr>
        </p:nvSpPr>
        <p:spPr>
          <a:xfrm>
            <a:off x="609600" y="304801"/>
            <a:ext cx="11382531" cy="914400"/>
          </a:xfrm>
        </p:spPr>
        <p:txBody>
          <a:bodyPr>
            <a:noAutofit/>
          </a:bodyPr>
          <a:lstStyle/>
          <a:p>
            <a:r>
              <a:rPr lang="pt-BR" sz="4400" dirty="0" smtClean="0">
                <a:solidFill>
                  <a:schemeClr val="tx1"/>
                </a:solidFill>
              </a:rPr>
              <a:t>PAIC</a:t>
            </a:r>
            <a:endParaRPr lang="pt-BR" sz="4400" dirty="0">
              <a:solidFill>
                <a:schemeClr val="tx1"/>
              </a:solidFill>
            </a:endParaRPr>
          </a:p>
        </p:txBody>
      </p:sp>
      <p:sp>
        <p:nvSpPr>
          <p:cNvPr id="7" name="Espaço Reservado para Conteúdo 6"/>
          <p:cNvSpPr>
            <a:spLocks noGrp="1"/>
          </p:cNvSpPr>
          <p:nvPr>
            <p:ph idx="1"/>
          </p:nvPr>
        </p:nvSpPr>
        <p:spPr>
          <a:xfrm>
            <a:off x="646386" y="1545021"/>
            <a:ext cx="11168242" cy="4986408"/>
          </a:xfrm>
        </p:spPr>
        <p:txBody>
          <a:bodyPr>
            <a:normAutofit fontScale="40000" lnSpcReduction="20000"/>
          </a:bodyPr>
          <a:lstStyle/>
          <a:p>
            <a:r>
              <a:rPr lang="pt-BR" sz="11000" dirty="0" smtClean="0"/>
              <a:t>programa sistêmico que inclui um conjunto de normas, incentivos e </a:t>
            </a:r>
            <a:r>
              <a:rPr lang="pt-BR" sz="10000" dirty="0" smtClean="0"/>
              <a:t>instâncias</a:t>
            </a:r>
            <a:r>
              <a:rPr lang="pt-BR" sz="11000" dirty="0" smtClean="0"/>
              <a:t> de controle que visam promover cooperação entre diferentes dependências administrativas e níveis burocráticos com o objetivo de melhorar a qualidade da educação oferecida no Estado </a:t>
            </a:r>
          </a:p>
          <a:p>
            <a:endParaRPr lang="pt-BR" sz="11200" dirty="0" smtClean="0"/>
          </a:p>
        </p:txBody>
      </p:sp>
      <p:sp>
        <p:nvSpPr>
          <p:cNvPr id="6" name="Título 1">
            <a:extLst>
              <a:ext uri="{FF2B5EF4-FFF2-40B4-BE49-F238E27FC236}">
                <a16:creationId xmlns:a16="http://schemas.microsoft.com/office/drawing/2014/main" xmlns="" id="{5BEB51F4-BE2E-4736-9712-EE56993AFF40}"/>
              </a:ext>
            </a:extLst>
          </p:cNvPr>
          <p:cNvSpPr txBox="1">
            <a:spLocks/>
          </p:cNvSpPr>
          <p:nvPr/>
        </p:nvSpPr>
        <p:spPr>
          <a:xfrm>
            <a:off x="1139941" y="253331"/>
            <a:ext cx="9898652" cy="1702693"/>
          </a:xfrm>
          <a:prstGeom prst="rect">
            <a:avLst/>
          </a:prstGeom>
          <a:effectLst>
            <a:outerShdw blurRad="25400" dir="17880000">
              <a:srgbClr val="000000">
                <a:alpha val="46000"/>
              </a:srgbClr>
            </a:outerShdw>
          </a:effectLst>
        </p:spPr>
        <p:txBody>
          <a:bodyPr vert="horz" lIns="91440" tIns="45720" rIns="91440" bIns="45720" rtlCol="0" anchor="ctr">
            <a:noAutofit/>
          </a:bodyPr>
          <a:lstStyle>
            <a:lvl1pPr algn="ctr" defTabSz="457200" rtl="0" eaLnBrk="1" latinLnBrk="0" hangingPunct="1">
              <a:spcBef>
                <a:spcPct val="0"/>
              </a:spcBef>
              <a:buNone/>
              <a:defRPr sz="40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j-lt"/>
                <a:ea typeface="+mj-ea"/>
                <a:cs typeface="Trebuchet M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endParaRPr lang="pt-BR" sz="4400" dirty="0"/>
          </a:p>
        </p:txBody>
      </p:sp>
      <p:sp>
        <p:nvSpPr>
          <p:cNvPr id="66" name="Título 1">
            <a:extLst>
              <a:ext uri="{FF2B5EF4-FFF2-40B4-BE49-F238E27FC236}">
                <a16:creationId xmlns:a16="http://schemas.microsoft.com/office/drawing/2014/main" xmlns="" id="{43A61E85-84A4-45A8-87B9-FCAF3B457A19}"/>
              </a:ext>
            </a:extLst>
          </p:cNvPr>
          <p:cNvSpPr txBox="1">
            <a:spLocks/>
          </p:cNvSpPr>
          <p:nvPr/>
        </p:nvSpPr>
        <p:spPr>
          <a:xfrm flipV="1">
            <a:off x="9071429" y="6858000"/>
            <a:ext cx="4630056" cy="950686"/>
          </a:xfrm>
          <a:prstGeom prst="rect">
            <a:avLst/>
          </a:prstGeom>
          <a:effectLst>
            <a:outerShdw blurRad="25400" dir="17880000">
              <a:srgbClr val="000000">
                <a:alpha val="46000"/>
              </a:srgbClr>
            </a:outerShdw>
          </a:effectLst>
        </p:spPr>
        <p:txBody>
          <a:bodyPr vert="horz" lIns="91440" tIns="45720" rIns="91440" bIns="45720" rtlCol="0" anchor="ctr">
            <a:noAutofit/>
          </a:bodyPr>
          <a:lstStyle>
            <a:lvl1pPr algn="ctr" defTabSz="457200" rtl="0" eaLnBrk="1" latinLnBrk="0" hangingPunct="1">
              <a:spcBef>
                <a:spcPct val="0"/>
              </a:spcBef>
              <a:buNone/>
              <a:defRPr sz="40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j-lt"/>
                <a:ea typeface="+mj-ea"/>
                <a:cs typeface="Trebuchet M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endParaRPr lang="pt-BR" sz="4400" dirty="0">
              <a:solidFill>
                <a:schemeClr val="tx1"/>
              </a:solidFill>
            </a:endParaRPr>
          </a:p>
        </p:txBody>
      </p:sp>
    </p:spTree>
    <p:extLst>
      <p:ext uri="{BB962C8B-B14F-4D97-AF65-F5344CB8AC3E}">
        <p14:creationId xmlns:p14="http://schemas.microsoft.com/office/powerpoint/2010/main" val="386760494"/>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ítulo 4"/>
          <p:cNvSpPr>
            <a:spLocks noGrp="1"/>
          </p:cNvSpPr>
          <p:nvPr>
            <p:ph type="title"/>
          </p:nvPr>
        </p:nvSpPr>
        <p:spPr/>
        <p:txBody>
          <a:bodyPr/>
          <a:lstStyle/>
          <a:p>
            <a:r>
              <a:rPr lang="pt-BR" dirty="0" smtClean="0"/>
              <a:t>Sistemas de Incentivos</a:t>
            </a:r>
            <a:endParaRPr lang="pt-BR" dirty="0"/>
          </a:p>
        </p:txBody>
      </p:sp>
      <p:sp>
        <p:nvSpPr>
          <p:cNvPr id="3" name="Espaço Reservado para Conteúdo 2"/>
          <p:cNvSpPr>
            <a:spLocks noGrp="1"/>
          </p:cNvSpPr>
          <p:nvPr>
            <p:ph idx="1"/>
          </p:nvPr>
        </p:nvSpPr>
        <p:spPr>
          <a:xfrm>
            <a:off x="913794" y="1732449"/>
            <a:ext cx="10673155" cy="4722942"/>
          </a:xfrm>
        </p:spPr>
        <p:txBody>
          <a:bodyPr>
            <a:normAutofit fontScale="77500" lnSpcReduction="20000"/>
          </a:bodyPr>
          <a:lstStyle/>
          <a:p>
            <a:r>
              <a:rPr lang="pt-BR" sz="2900" dirty="0" smtClean="0"/>
              <a:t>Para completar a estrutura do PAIC, o Governo do Estado implementou mecanismos para sancionar os governos e as burocracia municipais, mediante a criação de dois sistemas de incentivos, que têm o objetivo de induzir os agentes a perseguirem os objetivos propostos pelo PAIC. </a:t>
            </a:r>
          </a:p>
          <a:p>
            <a:r>
              <a:rPr lang="pt-BR" sz="2900" dirty="0" smtClean="0"/>
              <a:t>1) voltado para os agentes políticos e gestores municipais, e diz respeito à cota-parte de repasses do ICMS vinculada a indicadores educacionais. </a:t>
            </a:r>
          </a:p>
          <a:p>
            <a:r>
              <a:rPr lang="pt-BR" sz="2900" dirty="0" smtClean="0"/>
              <a:t>2) voltado para as burocracias das redes de ensino e das escolas, atua por meio da criação de diversos incentivos simbólicos e materiais definidos como Prêmio Escola Nota Dez</a:t>
            </a:r>
          </a:p>
          <a:p>
            <a:r>
              <a:rPr lang="pt-BR" sz="2900" dirty="0" smtClean="0"/>
              <a:t>Ao aceitarem o plano, em troca do novos recursos, os prefeitos concordam em ceder ao Estado pequena parte do controle que possuem sobre suas redes. Com isso, a SEDUC passa a ter forte influência sobre a propostas técnico-pedagógicas e sobre o funcionamento das redes municipais</a:t>
            </a:r>
          </a:p>
          <a:p>
            <a:pPr>
              <a:buNone/>
            </a:pPr>
            <a:endParaRPr lang="pt-BR" dirty="0" smtClean="0"/>
          </a:p>
          <a:p>
            <a:endParaRPr lang="pt-BR" dirty="0" smtClean="0"/>
          </a:p>
          <a:p>
            <a:endParaRPr lang="pt-BR" dirty="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dirty="0" smtClean="0"/>
              <a:t>Apoio técnico e incentivos simbólicos</a:t>
            </a:r>
            <a:endParaRPr lang="pt-BR" dirty="0"/>
          </a:p>
        </p:txBody>
      </p:sp>
      <p:sp>
        <p:nvSpPr>
          <p:cNvPr id="3" name="Espaço Reservado para Conteúdo 2"/>
          <p:cNvSpPr>
            <a:spLocks noGrp="1"/>
          </p:cNvSpPr>
          <p:nvPr>
            <p:ph idx="1"/>
          </p:nvPr>
        </p:nvSpPr>
        <p:spPr/>
        <p:txBody>
          <a:bodyPr/>
          <a:lstStyle/>
          <a:p>
            <a:r>
              <a:rPr lang="pt-BR" dirty="0" smtClean="0"/>
              <a:t> Para conseguir apoio dos governos municipais, o Estado se utiliza também de outros recursos com o objetivo de conseguir o apoio dos prefeitos	</a:t>
            </a:r>
          </a:p>
          <a:p>
            <a:pPr lvl="1"/>
            <a:r>
              <a:rPr lang="pt-BR" sz="1600" dirty="0" smtClean="0"/>
              <a:t>consultoria técnica especializada, recursos materiais e financeiros, formação de pessoal e um novo modelo de gestão para as secretarias. </a:t>
            </a:r>
          </a:p>
          <a:p>
            <a:pPr lvl="1"/>
            <a:r>
              <a:rPr lang="pt-BR" dirty="0" smtClean="0"/>
              <a:t>exposição pública dos prefeitos em eventos, como naqueles em são assinados compromissos, com os quais busca utilizar a pressão da opinião pública para convencimento dos prefeitos. </a:t>
            </a:r>
          </a:p>
          <a:p>
            <a:pPr lvl="1">
              <a:buNone/>
            </a:pPr>
            <a:r>
              <a:rPr lang="pt-BR" dirty="0" smtClean="0"/>
              <a:t>Essas estratégias têm sido eficientes para garantir a adesão de 100% dos municípios, mesmo o PAIC tendo passado por dois processos eleitorais desde a sua implantação.</a:t>
            </a:r>
          </a:p>
          <a:p>
            <a:endParaRPr lang="pt-BR" dirty="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dirty="0" smtClean="0"/>
              <a:t>Para alem das metas e dos indicadores</a:t>
            </a:r>
            <a:endParaRPr lang="pt-BR" dirty="0"/>
          </a:p>
        </p:txBody>
      </p:sp>
      <p:sp>
        <p:nvSpPr>
          <p:cNvPr id="3" name="Espaço Reservado para Conteúdo 2"/>
          <p:cNvSpPr>
            <a:spLocks noGrp="1"/>
          </p:cNvSpPr>
          <p:nvPr>
            <p:ph idx="1"/>
          </p:nvPr>
        </p:nvSpPr>
        <p:spPr>
          <a:xfrm>
            <a:off x="913795" y="1732449"/>
            <a:ext cx="10591268" cy="4381748"/>
          </a:xfrm>
        </p:spPr>
        <p:txBody>
          <a:bodyPr>
            <a:normAutofit/>
          </a:bodyPr>
          <a:lstStyle/>
          <a:p>
            <a:r>
              <a:rPr lang="pt-BR" dirty="0" smtClean="0"/>
              <a:t> apesar de o plano trabalhar com a perspectiva de controle dos agentes por meio de indicadores, os modelos burocráticos baseados em supervisão e controle não foram abandonadas, tendo sido subordinados à lógica de formação e monitoramento, controlados a partir da COPEM por uma estrutura de agentes paralela às secretarias municipais,</a:t>
            </a:r>
          </a:p>
          <a:p>
            <a:r>
              <a:rPr lang="pt-BR" dirty="0" smtClean="0"/>
              <a:t>O formador local do PAIC realiza um acompanhamento sistemático </a:t>
            </a:r>
            <a:r>
              <a:rPr lang="pt-BR" i="1" dirty="0" smtClean="0"/>
              <a:t>in loco, </a:t>
            </a:r>
            <a:r>
              <a:rPr lang="pt-BR" dirty="0" smtClean="0"/>
              <a:t>mediante visitas às escolas e salas de aula, com a finalidade de auxiliar o professor na aplicação da metodologia objeto dos encontros de formação e, ainda, de coletar informações para as próximas formações. Os dados coletados são encaminhados periodicamente, por meio de relatórios, ao núcleo da COPEM responsável pelo Eixo Fundamental I, com vistas a alimentar e acompanhar a formação dos professores.</a:t>
            </a:r>
          </a:p>
          <a:p>
            <a:endParaRPr lang="pt-BR" dirty="0" smtClean="0"/>
          </a:p>
          <a:p>
            <a:endParaRPr lang="pt-BR" dirty="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dirty="0" smtClean="0"/>
              <a:t>Gerentes do PAIC</a:t>
            </a:r>
            <a:endParaRPr lang="pt-BR" dirty="0"/>
          </a:p>
        </p:txBody>
      </p:sp>
      <p:sp>
        <p:nvSpPr>
          <p:cNvPr id="3" name="Espaço Reservado para Conteúdo 2"/>
          <p:cNvSpPr>
            <a:spLocks noGrp="1"/>
          </p:cNvSpPr>
          <p:nvPr>
            <p:ph idx="1"/>
          </p:nvPr>
        </p:nvSpPr>
        <p:spPr/>
        <p:txBody>
          <a:bodyPr>
            <a:normAutofit/>
          </a:bodyPr>
          <a:lstStyle/>
          <a:p>
            <a:r>
              <a:rPr lang="pt-BR" dirty="0" smtClean="0"/>
              <a:t>Peças chaves na mediação da política, entre todas as instâncias e atores.  Eles são o elo entre a instância regional e municipal, os responsáveis por fazer a ponte nas relações entre Crede, SME e escolas. </a:t>
            </a:r>
          </a:p>
          <a:p>
            <a:r>
              <a:rPr lang="pt-BR" dirty="0" smtClean="0"/>
              <a:t>Cada município  possui um gerente do Paic, qe coordena sua equipe. </a:t>
            </a:r>
          </a:p>
          <a:p>
            <a:r>
              <a:rPr lang="pt-BR" dirty="0" smtClean="0"/>
              <a:t>Os gerentes são responsáveis pelas formações e acompanhamento das ações do </a:t>
            </a:r>
            <a:r>
              <a:rPr lang="pt-BR" dirty="0" err="1" smtClean="0"/>
              <a:t>Paic</a:t>
            </a:r>
            <a:r>
              <a:rPr lang="pt-BR" dirty="0" smtClean="0"/>
              <a:t> nas escolas. </a:t>
            </a:r>
          </a:p>
          <a:p>
            <a:r>
              <a:rPr lang="pt-BR" dirty="0" smtClean="0"/>
              <a:t>Ter vínculo funcional, preferencialmente, com a rede municipal. Docência no ensino fundamental. Indicação  política. </a:t>
            </a:r>
          </a:p>
          <a:p>
            <a:endParaRPr lang="pt-BR" dirty="0" smtClean="0"/>
          </a:p>
          <a:p>
            <a:pPr>
              <a:buNone/>
            </a:pPr>
            <a:endParaRPr lang="pt-BR" dirty="0" smtClean="0"/>
          </a:p>
          <a:p>
            <a:pPr>
              <a:buNone/>
            </a:pPr>
            <a:endParaRPr lang="pt-BR" dirty="0"/>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3250" name="Picture 2"/>
          <p:cNvPicPr>
            <a:picLocks noChangeAspect="1" noChangeArrowheads="1"/>
          </p:cNvPicPr>
          <p:nvPr/>
        </p:nvPicPr>
        <p:blipFill>
          <a:blip r:embed="rId2"/>
          <a:srcRect/>
          <a:stretch>
            <a:fillRect/>
          </a:stretch>
        </p:blipFill>
        <p:spPr bwMode="auto">
          <a:xfrm>
            <a:off x="398205" y="360957"/>
            <a:ext cx="11216851" cy="6039843"/>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dirty="0" smtClean="0"/>
              <a:t>Práticas e interações dos gerentes do PAIC</a:t>
            </a:r>
            <a:endParaRPr lang="pt-BR" dirty="0"/>
          </a:p>
        </p:txBody>
      </p:sp>
      <p:sp>
        <p:nvSpPr>
          <p:cNvPr id="3" name="Espaço Reservado para Conteúdo 2"/>
          <p:cNvSpPr>
            <a:spLocks noGrp="1"/>
          </p:cNvSpPr>
          <p:nvPr>
            <p:ph idx="1"/>
          </p:nvPr>
        </p:nvSpPr>
        <p:spPr>
          <a:xfrm>
            <a:off x="941091" y="1814336"/>
            <a:ext cx="10353762" cy="4058751"/>
          </a:xfrm>
        </p:spPr>
        <p:txBody>
          <a:bodyPr>
            <a:normAutofit/>
          </a:bodyPr>
          <a:lstStyle/>
          <a:p>
            <a:pPr marL="36900" indent="0">
              <a:buNone/>
            </a:pPr>
            <a:r>
              <a:rPr lang="pt-BR" dirty="0" smtClean="0"/>
              <a:t>Escolas Premiadas</a:t>
            </a:r>
            <a:endParaRPr lang="pt-BR" dirty="0"/>
          </a:p>
          <a:p>
            <a:r>
              <a:rPr lang="pt-BR" dirty="0" smtClean="0"/>
              <a:t>Provinha Paic e oficinas de formação focadas nos descritores para o professor trabalhar essas habilidades com os alunos</a:t>
            </a:r>
          </a:p>
          <a:p>
            <a:r>
              <a:rPr lang="pt-BR" dirty="0" err="1" smtClean="0"/>
              <a:t>Assaré</a:t>
            </a:r>
            <a:r>
              <a:rPr lang="pt-BR" dirty="0" smtClean="0"/>
              <a:t> - relação de intimidade com os professores, acompanhamento das aulas e dicas práticas e reflexão conjunta sobre prática do professor em sala de aula</a:t>
            </a:r>
          </a:p>
          <a:p>
            <a:r>
              <a:rPr lang="pt-BR" dirty="0" smtClean="0"/>
              <a:t>Antonina do Norte –visitas mais frequentes, ênfase no trabalho focado nos descritores, alinhamento entre as formações e as avaliações do Spaece</a:t>
            </a:r>
            <a:endParaRPr lang="pt-BR" dirty="0"/>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dirty="0" smtClean="0"/>
              <a:t>Práticas e interações dos gerentes do PAIC</a:t>
            </a:r>
            <a:endParaRPr lang="pt-BR" dirty="0"/>
          </a:p>
        </p:txBody>
      </p:sp>
      <p:sp>
        <p:nvSpPr>
          <p:cNvPr id="3" name="Espaço Reservado para Conteúdo 2"/>
          <p:cNvSpPr>
            <a:spLocks noGrp="1"/>
          </p:cNvSpPr>
          <p:nvPr>
            <p:ph idx="1"/>
          </p:nvPr>
        </p:nvSpPr>
        <p:spPr>
          <a:xfrm>
            <a:off x="616688" y="1580050"/>
            <a:ext cx="10629603" cy="4367467"/>
          </a:xfrm>
        </p:spPr>
        <p:txBody>
          <a:bodyPr>
            <a:normAutofit fontScale="25000" lnSpcReduction="20000"/>
          </a:bodyPr>
          <a:lstStyle/>
          <a:p>
            <a:pPr marL="36900" indent="0">
              <a:buNone/>
            </a:pPr>
            <a:r>
              <a:rPr lang="pt-BR" sz="12800" dirty="0" smtClean="0"/>
              <a:t>Escolas Apoiadas - </a:t>
            </a:r>
            <a:r>
              <a:rPr lang="pt-BR" sz="14400" dirty="0" smtClean="0"/>
              <a:t>Crato  </a:t>
            </a:r>
          </a:p>
          <a:p>
            <a:r>
              <a:rPr lang="pt-BR" sz="14400" dirty="0" smtClean="0"/>
              <a:t>pressão sobre </a:t>
            </a:r>
            <a:r>
              <a:rPr lang="pt-BR" sz="14400" dirty="0" smtClean="0">
                <a:effectLst/>
              </a:rPr>
              <a:t> diretor em razão da prova do Spaece, do cuidado com  frequência dos alunos, com os bons resultados </a:t>
            </a:r>
            <a:endParaRPr lang="pt-BR" sz="14400" dirty="0" smtClean="0">
              <a:effectLst/>
            </a:endParaRPr>
          </a:p>
          <a:p>
            <a:r>
              <a:rPr lang="pt-BR" sz="14400" dirty="0" smtClean="0">
                <a:effectLst/>
              </a:rPr>
              <a:t>participação </a:t>
            </a:r>
            <a:r>
              <a:rPr lang="pt-BR" sz="14400" dirty="0">
                <a:effectLst/>
              </a:rPr>
              <a:t>da equipe do Paic é muito proveitosa  e positiva, mas </a:t>
            </a:r>
            <a:r>
              <a:rPr lang="pt-BR" sz="14400" dirty="0" smtClean="0">
                <a:effectLst/>
              </a:rPr>
              <a:t>não é possivel confiar </a:t>
            </a:r>
            <a:r>
              <a:rPr lang="pt-BR" sz="14400" dirty="0">
                <a:effectLst/>
              </a:rPr>
              <a:t>só nela, </a:t>
            </a:r>
            <a:r>
              <a:rPr lang="pt-BR" sz="14400" dirty="0" smtClean="0">
                <a:effectLst/>
              </a:rPr>
              <a:t>porque a frequência das visitas é pequena, uma </a:t>
            </a:r>
            <a:r>
              <a:rPr lang="pt-BR" sz="14400" dirty="0">
                <a:effectLst/>
              </a:rPr>
              <a:t>vez ao mês, uma vez a cada dois </a:t>
            </a:r>
            <a:r>
              <a:rPr lang="pt-BR" sz="14400" dirty="0" smtClean="0">
                <a:effectLst/>
              </a:rPr>
              <a:t>meses</a:t>
            </a:r>
          </a:p>
          <a:p>
            <a:pPr marL="36900" indent="0">
              <a:buNone/>
            </a:pPr>
            <a:endParaRPr lang="pt-BR" sz="16000" dirty="0" smtClean="0">
              <a:effectLst/>
            </a:endParaRPr>
          </a:p>
        </p:txBody>
      </p:sp>
    </p:spTree>
    <p:extLst>
      <p:ext uri="{BB962C8B-B14F-4D97-AF65-F5344CB8AC3E}">
        <p14:creationId xmlns:p14="http://schemas.microsoft.com/office/powerpoint/2010/main" val="3830777378"/>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dirty="0" smtClean="0"/>
              <a:t>Práticas e interações dos gerentes do PAIC</a:t>
            </a:r>
            <a:endParaRPr lang="pt-BR" dirty="0"/>
          </a:p>
        </p:txBody>
      </p:sp>
      <p:sp>
        <p:nvSpPr>
          <p:cNvPr id="3" name="Espaço Reservado para Conteúdo 2"/>
          <p:cNvSpPr>
            <a:spLocks noGrp="1"/>
          </p:cNvSpPr>
          <p:nvPr>
            <p:ph idx="1"/>
          </p:nvPr>
        </p:nvSpPr>
        <p:spPr>
          <a:xfrm>
            <a:off x="913795" y="1867499"/>
            <a:ext cx="10353762" cy="4058751"/>
          </a:xfrm>
        </p:spPr>
        <p:txBody>
          <a:bodyPr>
            <a:normAutofit fontScale="25000" lnSpcReduction="20000"/>
          </a:bodyPr>
          <a:lstStyle/>
          <a:p>
            <a:pPr marL="36900" indent="0">
              <a:buNone/>
            </a:pPr>
            <a:r>
              <a:rPr lang="pt-BR" sz="14400" dirty="0" smtClean="0"/>
              <a:t>Escolas Apoiadas - </a:t>
            </a:r>
            <a:r>
              <a:rPr lang="pt-BR" sz="16000" dirty="0" smtClean="0"/>
              <a:t>Crato  </a:t>
            </a:r>
          </a:p>
          <a:p>
            <a:r>
              <a:rPr lang="pt-BR" sz="12800" dirty="0" smtClean="0">
                <a:effectLst/>
              </a:rPr>
              <a:t>Paic confere o </a:t>
            </a:r>
            <a:r>
              <a:rPr lang="pt-BR" sz="12800" dirty="0">
                <a:effectLst/>
              </a:rPr>
              <a:t>que </a:t>
            </a:r>
            <a:r>
              <a:rPr lang="pt-BR" sz="12800" dirty="0" smtClean="0">
                <a:effectLst/>
              </a:rPr>
              <a:t>o diretor faz,da eu fiz, feedback</a:t>
            </a:r>
            <a:r>
              <a:rPr lang="pt-BR" sz="12800" dirty="0">
                <a:effectLst/>
              </a:rPr>
              <a:t>, </a:t>
            </a:r>
            <a:r>
              <a:rPr lang="pt-BR" sz="12800" dirty="0" smtClean="0">
                <a:effectLst/>
              </a:rPr>
              <a:t>fazas formações em duas </a:t>
            </a:r>
            <a:r>
              <a:rPr lang="pt-BR" sz="12800" dirty="0">
                <a:effectLst/>
              </a:rPr>
              <a:t>semanas, quando passa esse </a:t>
            </a:r>
            <a:r>
              <a:rPr lang="pt-BR" sz="12800" dirty="0" smtClean="0">
                <a:effectLst/>
              </a:rPr>
              <a:t>período, faz as visitas. Segue a orientação do estado,  t</a:t>
            </a:r>
            <a:r>
              <a:rPr lang="pt-BR" sz="12800" dirty="0" smtClean="0">
                <a:effectLst/>
              </a:rPr>
              <a:t>em </a:t>
            </a:r>
            <a:r>
              <a:rPr lang="pt-BR" sz="12800" dirty="0">
                <a:effectLst/>
              </a:rPr>
              <a:t>toda uma rotina para ser seguida para ser aplicada e o professor </a:t>
            </a:r>
            <a:r>
              <a:rPr lang="pt-BR" sz="12800" dirty="0" smtClean="0">
                <a:effectLst/>
              </a:rPr>
              <a:t>deve segui-la, há </a:t>
            </a:r>
            <a:r>
              <a:rPr lang="pt-BR" sz="12800" dirty="0">
                <a:effectLst/>
              </a:rPr>
              <a:t>uma sequência de conteúdos sempre envolvendo a aprendizagem dos </a:t>
            </a:r>
            <a:r>
              <a:rPr lang="pt-BR" sz="12800" dirty="0" smtClean="0">
                <a:effectLst/>
              </a:rPr>
              <a:t>alunos</a:t>
            </a:r>
          </a:p>
          <a:p>
            <a:r>
              <a:rPr lang="pt-BR" sz="12800" dirty="0" smtClean="0">
                <a:effectLst/>
              </a:rPr>
              <a:t>Muitos professores  temporários</a:t>
            </a:r>
            <a:endParaRPr lang="pt-BR" sz="12800" dirty="0"/>
          </a:p>
        </p:txBody>
      </p:sp>
    </p:spTree>
    <p:extLst>
      <p:ext uri="{BB962C8B-B14F-4D97-AF65-F5344CB8AC3E}">
        <p14:creationId xmlns:p14="http://schemas.microsoft.com/office/powerpoint/2010/main" val="2891686666"/>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Ardósia">
  <a:themeElements>
    <a:clrScheme name="Viagem">
      <a:dk1>
        <a:sysClr val="windowText" lastClr="000000"/>
      </a:dk1>
      <a:lt1>
        <a:sysClr val="window" lastClr="FFFFFF"/>
      </a:lt1>
      <a:dk2>
        <a:srgbClr val="4E3B30"/>
      </a:dk2>
      <a:lt2>
        <a:srgbClr val="FBEEC9"/>
      </a:lt2>
      <a:accent1>
        <a:srgbClr val="F0A22E"/>
      </a:accent1>
      <a:accent2>
        <a:srgbClr val="A5644E"/>
      </a:accent2>
      <a:accent3>
        <a:srgbClr val="B58B80"/>
      </a:accent3>
      <a:accent4>
        <a:srgbClr val="C3986D"/>
      </a:accent4>
      <a:accent5>
        <a:srgbClr val="A19574"/>
      </a:accent5>
      <a:accent6>
        <a:srgbClr val="C17529"/>
      </a:accent6>
      <a:hlink>
        <a:srgbClr val="AD1F1F"/>
      </a:hlink>
      <a:folHlink>
        <a:srgbClr val="FFC42F"/>
      </a:folHlink>
    </a:clrScheme>
    <a:fontScheme name="Slate">
      <a:majorFont>
        <a:latin typeface="Calisto MT"/>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Calisto MT"/>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Slate">
      <a:fillStyleLst>
        <a:solidFill>
          <a:schemeClr val="phClr"/>
        </a:solidFill>
        <a:gradFill rotWithShape="1">
          <a:gsLst>
            <a:gs pos="0">
              <a:schemeClr val="phClr">
                <a:tint val="60000"/>
                <a:lumMod val="110000"/>
              </a:schemeClr>
            </a:gs>
            <a:gs pos="100000">
              <a:schemeClr val="phClr">
                <a:tint val="88000"/>
              </a:schemeClr>
            </a:gs>
          </a:gsLst>
          <a:lin ang="5400000" scaled="0"/>
        </a:gradFill>
        <a:gradFill rotWithShape="1">
          <a:gsLst>
            <a:gs pos="0">
              <a:schemeClr val="phClr">
                <a:tint val="96000"/>
                <a:lumMod val="104000"/>
              </a:schemeClr>
            </a:gs>
            <a:gs pos="100000">
              <a:schemeClr val="phClr">
                <a:shade val="90000"/>
                <a:lumMod val="90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63500" dist="25400" dir="5400000" rotWithShape="0">
              <a:srgbClr val="000000">
                <a:alpha val="60000"/>
              </a:srgbClr>
            </a:outerShdw>
          </a:effectLst>
        </a:effectStyle>
        <a:effectStyle>
          <a:effectLst>
            <a:outerShdw blurRad="76200" dist="38100" dir="5400000" rotWithShape="0">
              <a:srgbClr val="000000">
                <a:alpha val="75000"/>
              </a:srgbClr>
            </a:outerShdw>
          </a:effectLst>
          <a:scene3d>
            <a:camera prst="orthographicFront">
              <a:rot lat="0" lon="0" rev="0"/>
            </a:camera>
            <a:lightRig rig="threePt" dir="t">
              <a:rot lat="0" lon="0" rev="1200000"/>
            </a:lightRig>
          </a:scene3d>
          <a:sp3d>
            <a:bevelT w="63500" h="25400" prst="hardEdge"/>
          </a:sp3d>
        </a:effectStyle>
      </a:effectStyleLst>
      <a:bgFillStyleLst>
        <a:solidFill>
          <a:schemeClr val="phClr"/>
        </a:solidFill>
        <a:solidFill>
          <a:schemeClr val="phClr"/>
        </a:solidFill>
        <a:blipFill rotWithShape="1">
          <a:blip xmlns:r="http://schemas.openxmlformats.org/officeDocument/2006/relationships" r:embed="rId1">
            <a:duotone>
              <a:schemeClr val="phClr">
                <a:shade val="80000"/>
                <a:lumMod val="80000"/>
              </a:schemeClr>
              <a:schemeClr val="phClr">
                <a:tint val="98000"/>
              </a:schemeClr>
            </a:duotone>
          </a:blip>
          <a:stretch/>
        </a:blipFill>
      </a:bgFillStyleLst>
    </a:fmtScheme>
  </a:themeElements>
  <a:objectDefaults/>
  <a:extraClrSchemeLst/>
  <a:extLst>
    <a:ext uri="{05A4C25C-085E-4340-85A3-A5531E510DB2}">
      <thm15:themeFamily xmlns:thm15="http://schemas.microsoft.com/office/thememl/2012/main" name="Slate" id="{C3F70B94-7CE9-428E-ADC1-3269CC2C3385}" vid="{3F2DE9A5-64E6-437C-A389-CC4477E817E8}"/>
    </a:ext>
  </a:extLst>
</a:theme>
</file>

<file path=docProps/app.xml><?xml version="1.0" encoding="utf-8"?>
<Properties xmlns="http://schemas.openxmlformats.org/officeDocument/2006/extended-properties" xmlns:vt="http://schemas.openxmlformats.org/officeDocument/2006/docPropsVTypes">
  <Template>Flow</Template>
  <TotalTime>4151</TotalTime>
  <Words>834</Words>
  <Application>Microsoft Office PowerPoint</Application>
  <PresentationFormat>Widescreen</PresentationFormat>
  <Paragraphs>49</Paragraphs>
  <Slides>12</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12</vt:i4>
      </vt:variant>
    </vt:vector>
  </HeadingPairs>
  <TitlesOfParts>
    <vt:vector size="17" baseType="lpstr">
      <vt:lpstr>Calisto MT</vt:lpstr>
      <vt:lpstr>Trebuchet MS</vt:lpstr>
      <vt:lpstr>Wingdings 2</vt:lpstr>
      <vt:lpstr>Wingdings 3</vt:lpstr>
      <vt:lpstr>Ardósia</vt:lpstr>
      <vt:lpstr>            I Seminário sobre Implementação de Políticas Públicas    Federalismo, Descentralização e Implementação na Educação do Estado do Ceará</vt:lpstr>
      <vt:lpstr>Alguns Pontos de Partida</vt:lpstr>
      <vt:lpstr>PowerPoint Presentation</vt:lpstr>
      <vt:lpstr>PAIC</vt:lpstr>
      <vt:lpstr>Sistemas de Incentivos</vt:lpstr>
      <vt:lpstr>Apoio técnico e incentivos simbólicos</vt:lpstr>
      <vt:lpstr>Para alem das metas e dos indicadores</vt:lpstr>
      <vt:lpstr>Gerentes do PAIC</vt:lpstr>
      <vt:lpstr>PowerPoint Presentation</vt:lpstr>
      <vt:lpstr>Práticas e interações dos gerentes do PAIC</vt:lpstr>
      <vt:lpstr>Práticas e interações dos gerentes do PAIC</vt:lpstr>
      <vt:lpstr>Práticas e interações dos gerentes do PAIC</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Apresentação do PowerPoint</dc:title>
  <dc:creator>erisson viana correa</dc:creator>
  <cp:lastModifiedBy>Maria Ocelia Mota</cp:lastModifiedBy>
  <cp:revision>120</cp:revision>
  <dcterms:created xsi:type="dcterms:W3CDTF">2018-03-03T17:16:49Z</dcterms:created>
  <dcterms:modified xsi:type="dcterms:W3CDTF">2018-03-20T14:02:18Z</dcterms:modified>
</cp:coreProperties>
</file>