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3675" r:id="rId5"/>
  </p:sldMasterIdLst>
  <p:notesMasterIdLst>
    <p:notesMasterId r:id="rId14"/>
  </p:notesMasterIdLst>
  <p:handoutMasterIdLst>
    <p:handoutMasterId r:id="rId15"/>
  </p:handoutMasterIdLst>
  <p:sldIdLst>
    <p:sldId id="286" r:id="rId6"/>
    <p:sldId id="257" r:id="rId7"/>
    <p:sldId id="258" r:id="rId8"/>
    <p:sldId id="287" r:id="rId9"/>
    <p:sldId id="288" r:id="rId10"/>
    <p:sldId id="289" r:id="rId11"/>
    <p:sldId id="290" r:id="rId12"/>
    <p:sldId id="291" r:id="rId13"/>
  </p:sldIdLst>
  <p:sldSz cx="12192000" cy="6858000"/>
  <p:notesSz cx="6858000" cy="9144000"/>
  <p:defaultTextStyle>
    <a:defPPr rtl="0">
      <a:defRPr lang="pt-BR"/>
    </a:defPPr>
    <a:lvl1pPr marL="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898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EBAD4D-E5B1-493E-91C0-D933A84603EF}" v="23" dt="2025-09-17T16:39:33.36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81334" autoAdjust="0"/>
  </p:normalViewPr>
  <p:slideViewPr>
    <p:cSldViewPr snapToGrid="0">
      <p:cViewPr varScale="1">
        <p:scale>
          <a:sx n="91" d="100"/>
          <a:sy n="91" d="100"/>
        </p:scale>
        <p:origin x="1350" y="78"/>
      </p:cViewPr>
      <p:guideLst/>
    </p:cSldViewPr>
  </p:slideViewPr>
  <p:outlineViewPr>
    <p:cViewPr>
      <p:scale>
        <a:sx n="33" d="100"/>
        <a:sy n="33" d="100"/>
      </p:scale>
      <p:origin x="0" y="-288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80" d="100"/>
          <a:sy n="80" d="100"/>
        </p:scale>
        <p:origin x="3972" y="1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3E7F456E-01A6-4013-ACA5-F5492591A24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pt-BR" sz="1200"/>
            </a:lvl1pPr>
          </a:lstStyle>
          <a:p>
            <a:pPr rtl="0"/>
            <a:endParaRPr lang="pt-BR" dirty="0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84983A3-9B9B-4D61-97C9-B9E239A315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pt-BR" sz="1200"/>
            </a:lvl1pPr>
          </a:lstStyle>
          <a:p>
            <a:pPr rtl="0"/>
            <a:fld id="{6B70AA8A-C085-48CF-B584-751559E0BF1D}" type="datetime1">
              <a:rPr lang="pt-BR" smtClean="0"/>
              <a:t>20/10/2025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EEABE74-7A97-4D17-8390-42ADD25C33C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pt-BR" sz="1200"/>
            </a:lvl1pPr>
          </a:lstStyle>
          <a:p>
            <a:pPr rtl="0"/>
            <a:endParaRPr lang="pt-BR" dirty="0"/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B42C1DBD-1052-425E-BF3C-983304BED5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pt-BR" sz="1200"/>
            </a:lvl1pPr>
          </a:lstStyle>
          <a:p>
            <a:pPr rtl="0"/>
            <a:fld id="{28EEFA9E-C190-4F5C-8394-BD5F1CD55C0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248019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pt-BR" sz="1200"/>
            </a:lvl1pPr>
          </a:lstStyle>
          <a:p>
            <a:pPr rtl="0"/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pt-BR" sz="1200"/>
            </a:lvl1pPr>
          </a:lstStyle>
          <a:p>
            <a:fld id="{34B1AB0D-9516-44C6-B679-A2E9AAED135B}" type="datetime1">
              <a:rPr lang="pt-BR" smtClean="0"/>
              <a:pPr/>
              <a:t>20/10/2025</a:t>
            </a:fld>
            <a:endParaRPr lang="pt-BR" dirty="0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5" name="Espaço Reservado para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pt-BR"/>
            </a:defPPr>
          </a:lstStyle>
          <a:p>
            <a:pPr lvl="0" rtl="0"/>
            <a:r>
              <a:rPr lang="pt-BR"/>
              <a:t>Clique para editar o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pt-BR" sz="1200"/>
            </a:lvl1pPr>
          </a:lstStyle>
          <a:p>
            <a:pPr rtl="0"/>
            <a:endParaRPr lang="pt-BR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pt-BR" sz="1200"/>
            </a:lvl1pPr>
          </a:lstStyle>
          <a:p>
            <a:pPr rtl="0"/>
            <a:fld id="{22289C57-55D7-40A4-A101-E74FAC7A092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39902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6DE88F-1F85-4A27-9D34-D74A50E7B0DA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1837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22289C57-55D7-40A4-A101-E74FAC7A092B}" type="slidenum">
              <a:rPr lang="pt-BR" smtClean="0"/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40438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r>
              <a:rPr lang="pt-B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inovação é o fator fundamental da dinâmica capitalista" (SCHUMPETER, 1997, p. 87). </a:t>
            </a:r>
            <a:br>
              <a:rPr lang="pt-B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pt-B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Michael Porter  (1990) A Vantagem Competitiva das Nações (1990), argumenta que a capacidade de um país em inovar é fundamental para alcançar e sustentar vantagens competitivas no cenário internacional. </a:t>
            </a:r>
            <a:br>
              <a:rPr lang="pt-B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br>
              <a:rPr lang="pt-BR" dirty="0"/>
            </a:br>
            <a:r>
              <a:rPr lang="pt-BR" dirty="0"/>
              <a:t>Hoje no Brasil : </a:t>
            </a:r>
            <a:r>
              <a:rPr lang="pt-B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 Ministério de Ciência e Tecnologia e Inovação  por meio da portaria 6998 de 10/05/2023</a:t>
            </a:r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22289C57-55D7-40A4-A101-E74FAC7A092B}" type="slidenum">
              <a:rPr lang="pt-BR" smtClean="0"/>
              <a:t>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439544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8CC207-F66D-1751-83DB-7078B2EFDB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>
            <a:extLst>
              <a:ext uri="{FF2B5EF4-FFF2-40B4-BE49-F238E27FC236}">
                <a16:creationId xmlns:a16="http://schemas.microsoft.com/office/drawing/2014/main" id="{231DA857-DA05-D533-9551-7CE9ABE9BD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>
            <a:extLst>
              <a:ext uri="{FF2B5EF4-FFF2-40B4-BE49-F238E27FC236}">
                <a16:creationId xmlns:a16="http://schemas.microsoft.com/office/drawing/2014/main" id="{1DE53D67-E583-D607-309B-00313774FD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pt-BR"/>
            </a:defPPr>
          </a:lstStyle>
          <a:p>
            <a:endParaRPr lang="pt-B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Ministério da Ciência, Tecnologia e Inovação - </a:t>
            </a:r>
            <a:endParaRPr lang="pt-BR" dirty="0"/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480FBBCB-8DD5-6CF5-461A-6182460D9C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22289C57-55D7-40A4-A101-E74FAC7A092B}" type="slidenum">
              <a:rPr lang="pt-BR" smtClean="0"/>
              <a:t>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802624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5BBBA1-2E82-4AF1-6021-F2AD065FB7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>
            <a:extLst>
              <a:ext uri="{FF2B5EF4-FFF2-40B4-BE49-F238E27FC236}">
                <a16:creationId xmlns:a16="http://schemas.microsoft.com/office/drawing/2014/main" id="{AF5D64FD-53B7-5650-B2A4-6ED8FC3355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>
            <a:extLst>
              <a:ext uri="{FF2B5EF4-FFF2-40B4-BE49-F238E27FC236}">
                <a16:creationId xmlns:a16="http://schemas.microsoft.com/office/drawing/2014/main" id="{92BC0C0F-B67C-0971-DC59-F6EE1BFE68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pt-BR"/>
            </a:defPPr>
          </a:lstStyle>
          <a:p>
            <a:r>
              <a:rPr lang="pt-BR" dirty="0"/>
              <a:t>Para definir o número ideal de clusters e avaliar a qualidade dos agrupamentos, aplicamos testes como o método do cotovelo, silhueta e estatística gap</a:t>
            </a:r>
            <a:br>
              <a:rPr lang="pt-BR" dirty="0"/>
            </a:br>
            <a:br>
              <a:rPr lang="pt-BR" dirty="0"/>
            </a:br>
            <a:r>
              <a:rPr lang="pt-BR" dirty="0"/>
              <a:t>k </a:t>
            </a:r>
            <a:r>
              <a:rPr lang="pt-BR" dirty="0" err="1"/>
              <a:t>Means</a:t>
            </a:r>
            <a:r>
              <a:rPr lang="pt-BR" dirty="0"/>
              <a:t>: Com os grupos formados, o algoritmo recalcula a posição do "centro" de cada grupo, movendo-o para o meio exato de todas as frutas que foram atribuídas a ele</a:t>
            </a:r>
            <a:br>
              <a:rPr lang="pt-BR" dirty="0"/>
            </a:br>
            <a:br>
              <a:rPr lang="pt-BR" dirty="0"/>
            </a:br>
            <a:r>
              <a:rPr lang="pt-BR" dirty="0"/>
              <a:t> Hierarquia </a:t>
            </a:r>
            <a:r>
              <a:rPr lang="pt-BR" b="1" dirty="0"/>
              <a:t>Método </a:t>
            </a:r>
            <a:r>
              <a:rPr lang="pt-BR" b="1" dirty="0" err="1"/>
              <a:t>Aglomerativo</a:t>
            </a:r>
            <a:r>
              <a:rPr lang="pt-BR" b="1" dirty="0"/>
              <a:t> (</a:t>
            </a:r>
            <a:r>
              <a:rPr lang="pt-BR" b="1" dirty="0" err="1"/>
              <a:t>bottom-up</a:t>
            </a:r>
            <a:r>
              <a:rPr lang="pt-BR" b="1" dirty="0"/>
              <a:t>):</a:t>
            </a:r>
            <a:r>
              <a:rPr lang="pt-BR" dirty="0"/>
              <a:t> Ele começa com cada fruta em seu próprio grupo. Em seguida, ele encontra os dois grupos de frutas mais próximos e os une em um único grupo. </a:t>
            </a:r>
            <a:br>
              <a:rPr lang="pt-BR" dirty="0"/>
            </a:br>
            <a:endParaRPr lang="pt-B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 método do Cotovelo tem origem na análise da soma dos erros quadráticos dentro dos </a:t>
            </a:r>
            <a:r>
              <a:rPr lang="pt-BR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clusters</a:t>
            </a:r>
            <a:r>
              <a:rPr lang="pt-B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Seu conceito é frequentemente associado a trabalhos iniciais de </a:t>
            </a:r>
            <a:r>
              <a:rPr lang="pt-B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Thorndike</a:t>
            </a:r>
            <a:r>
              <a:rPr lang="pt-B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(1953) e </a:t>
            </a:r>
            <a:r>
              <a:rPr lang="pt-B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Kodinariya</a:t>
            </a:r>
            <a:r>
              <a:rPr lang="pt-B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&amp; </a:t>
            </a:r>
            <a:r>
              <a:rPr lang="pt-B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Makwana</a:t>
            </a:r>
            <a:r>
              <a:rPr lang="pt-B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(2013). </a:t>
            </a:r>
          </a:p>
          <a:p>
            <a:endParaRPr lang="pt-B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 método Silhueta mede o quão bem cada ponto está agrupado, comparando a proximidade entre pontos do mesmo cluster e de clusters vizinhos. Esse método foi introduzido por Peter J. </a:t>
            </a:r>
            <a:r>
              <a:rPr lang="pt-B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Rousseeuw</a:t>
            </a:r>
            <a:r>
              <a:rPr lang="pt-B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(1987) e se tornou um padrão para avaliação de clusters. </a:t>
            </a:r>
            <a:endParaRPr lang="pt-BR" dirty="0"/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A87AAFD3-1F74-420C-349A-CBF2FD4157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22289C57-55D7-40A4-A101-E74FAC7A092B}" type="slidenum">
              <a:rPr lang="pt-BR" smtClean="0"/>
              <a:t>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762620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326D7B-B2FC-D276-D888-E37D89CC79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>
            <a:extLst>
              <a:ext uri="{FF2B5EF4-FFF2-40B4-BE49-F238E27FC236}">
                <a16:creationId xmlns:a16="http://schemas.microsoft.com/office/drawing/2014/main" id="{660597BF-F7EB-A3D6-9195-2948FA1B1A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>
            <a:extLst>
              <a:ext uri="{FF2B5EF4-FFF2-40B4-BE49-F238E27FC236}">
                <a16:creationId xmlns:a16="http://schemas.microsoft.com/office/drawing/2014/main" id="{7941591B-0B3E-6B5E-7432-1FCFF1542C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pt-BR"/>
            </a:defPPr>
          </a:lstStyle>
          <a:p>
            <a:endParaRPr lang="pt-B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dirty="0"/>
              <a:t>PCA imagine que você tem uma tabela com muitas colunas (os 65 indicadores de inovação, como renda, acesso à internet, etc.). Seria muito difícil visualizar e entender a relação entre todos esses indicadores ao mesmo tempo. A PCA pega todas essas colunas e as combina para criar um conjunto menor de "novas" colunas, chamadas de </a:t>
            </a:r>
            <a:r>
              <a:rPr lang="pt-BR" b="1" dirty="0"/>
              <a:t>Componentes Principais</a:t>
            </a:r>
            <a:r>
              <a:rPr lang="pt-BR" dirty="0"/>
              <a:t> (PC).</a:t>
            </a:r>
            <a:br>
              <a:rPr lang="pt-BR" dirty="0"/>
            </a:br>
            <a:br>
              <a:rPr lang="pt-BR" dirty="0"/>
            </a:br>
            <a:r>
              <a:rPr lang="pt-BR" b="1" dirty="0"/>
              <a:t>O Significado de PC1 e PC2:</a:t>
            </a:r>
            <a:r>
              <a:rPr lang="pt-BR" dirty="0"/>
              <a:t> O </a:t>
            </a:r>
            <a:r>
              <a:rPr lang="pt-BR" b="1" dirty="0"/>
              <a:t>PC1</a:t>
            </a:r>
            <a:r>
              <a:rPr lang="pt-BR" dirty="0"/>
              <a:t>, que sozinho explica 20,7% da variância, está fortemente ligado a variáveis de </a:t>
            </a:r>
            <a:r>
              <a:rPr lang="pt-BR" b="1" dirty="0"/>
              <a:t>infraestrutura digital</a:t>
            </a:r>
            <a:r>
              <a:rPr lang="pt-BR" dirty="0"/>
              <a:t>, </a:t>
            </a:r>
            <a:r>
              <a:rPr lang="pt-BR" b="1" dirty="0"/>
              <a:t>renda</a:t>
            </a:r>
            <a:r>
              <a:rPr lang="pt-BR" dirty="0"/>
              <a:t> e </a:t>
            </a:r>
            <a:r>
              <a:rPr lang="pt-BR" b="1" dirty="0"/>
              <a:t>oferta de crédito</a:t>
            </a:r>
            <a:r>
              <a:rPr lang="pt-BR" dirty="0"/>
              <a:t>. Já o </a:t>
            </a:r>
          </a:p>
          <a:p>
            <a:r>
              <a:rPr lang="pt-BR" b="1" dirty="0"/>
              <a:t>PC2</a:t>
            </a:r>
            <a:r>
              <a:rPr lang="pt-BR" dirty="0"/>
              <a:t>, que explica 7,22% da variância, adiciona nuances relacionadas a setores como </a:t>
            </a:r>
            <a:r>
              <a:rPr lang="pt-BR" b="1" dirty="0"/>
              <a:t>saúde, educação e meio ambiente</a:t>
            </a:r>
            <a:r>
              <a:rPr lang="pt-BR" dirty="0"/>
              <a:t>.</a:t>
            </a:r>
          </a:p>
          <a:p>
            <a:endParaRPr lang="pt-BR" dirty="0"/>
          </a:p>
          <a:p>
            <a:r>
              <a:rPr lang="pt-BR" b="1" dirty="0"/>
              <a:t>Cluster 0</a:t>
            </a:r>
            <a:r>
              <a:rPr lang="pt-BR" dirty="0"/>
              <a:t>) se concentram no lado direito do gráfico, enquanto os pontos laranjas (</a:t>
            </a:r>
            <a:r>
              <a:rPr lang="pt-BR" b="1" dirty="0"/>
              <a:t>Cluster 1</a:t>
            </a:r>
            <a:r>
              <a:rPr lang="pt-BR" dirty="0"/>
              <a:t>) se concentram no lado esquerdo. Isso valida visualmente o resultado da clusterização e confirma que a renda e a infraestrutura digital são os fatores mais importantes para diferenciar os grupos de municípios</a:t>
            </a:r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DD6B49DF-9908-808B-E065-562FE6902F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22289C57-55D7-40A4-A101-E74FAC7A092B}" type="slidenum">
              <a:rPr lang="pt-BR" smtClean="0"/>
              <a:t>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146331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DB0087-C2C4-EE7B-5068-63EBBD2C4A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>
            <a:extLst>
              <a:ext uri="{FF2B5EF4-FFF2-40B4-BE49-F238E27FC236}">
                <a16:creationId xmlns:a16="http://schemas.microsoft.com/office/drawing/2014/main" id="{75B8ABBF-0E9C-2EFB-4C9E-8C565932FD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>
            <a:extLst>
              <a:ext uri="{FF2B5EF4-FFF2-40B4-BE49-F238E27FC236}">
                <a16:creationId xmlns:a16="http://schemas.microsoft.com/office/drawing/2014/main" id="{54B814FB-2C13-F40D-2CDB-F76CF3EB43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pt-BR"/>
            </a:defPPr>
          </a:lstStyle>
          <a:p>
            <a:endParaRPr lang="pt-B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Ministério da Ciência, Tecnologia e Inovação - </a:t>
            </a:r>
            <a:endParaRPr lang="pt-BR" dirty="0"/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EC1313A0-E9FE-559E-A44C-7A09C6E8E9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22289C57-55D7-40A4-A101-E74FAC7A092B}" type="slidenum">
              <a:rPr lang="pt-BR" smtClean="0"/>
              <a:t>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921319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E1DFDA-DA19-9F80-FA6F-0695DA06F9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>
            <a:extLst>
              <a:ext uri="{FF2B5EF4-FFF2-40B4-BE49-F238E27FC236}">
                <a16:creationId xmlns:a16="http://schemas.microsoft.com/office/drawing/2014/main" id="{971830A4-92DF-FEE3-9020-4E48884CB8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>
            <a:extLst>
              <a:ext uri="{FF2B5EF4-FFF2-40B4-BE49-F238E27FC236}">
                <a16:creationId xmlns:a16="http://schemas.microsoft.com/office/drawing/2014/main" id="{62D17089-E393-A5D0-4B16-00EF8388DF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pt-BR"/>
            </a:defPPr>
          </a:lstStyle>
          <a:p>
            <a:endParaRPr lang="pt-B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Ministério da Ciência, Tecnologia e Inovação - </a:t>
            </a:r>
            <a:endParaRPr lang="pt-BR" dirty="0"/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D1954180-CA60-CB72-EFA4-C6ED154D99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22289C57-55D7-40A4-A101-E74FAC7A092B}" type="slidenum">
              <a:rPr lang="pt-BR" smtClean="0"/>
              <a:t>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59224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41918" y="3329790"/>
            <a:ext cx="4941771" cy="3200400"/>
          </a:xfrm>
        </p:spPr>
        <p:txBody>
          <a:bodyPr rtlCol="0" anchor="ctr">
            <a:noAutofit/>
          </a:bodyPr>
          <a:lstStyle>
            <a:lvl1pPr algn="l">
              <a:defRPr lang="pt-BR" sz="3600" spc="150" baseline="0"/>
            </a:lvl1pPr>
          </a:lstStyle>
          <a:p>
            <a:pPr rtl="0"/>
            <a:r>
              <a:rPr lang="pt-BR"/>
              <a:t>CLIQUE PARA adicionar um título</a:t>
            </a:r>
          </a:p>
        </p:txBody>
      </p:sp>
      <p:pic>
        <p:nvPicPr>
          <p:cNvPr id="8" name="Elemento gráfico 7">
            <a:extLst>
              <a:ext uri="{FF2B5EF4-FFF2-40B4-BE49-F238E27FC236}">
                <a16:creationId xmlns:a16="http://schemas.microsoft.com/office/drawing/2014/main" id="{A04F1E16-9A84-4D0E-9706-79C396AF6A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826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a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895350"/>
            <a:ext cx="3247662" cy="1917700"/>
          </a:xfrm>
        </p:spPr>
        <p:txBody>
          <a:bodyPr rtlCol="0">
            <a:normAutofit/>
          </a:bodyPr>
          <a:lstStyle>
            <a:lvl1pPr algn="l">
              <a:defRPr lang="pt-BR" sz="24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/>
              <a:t>CLIQUE PARA adicionar um título</a:t>
            </a:r>
          </a:p>
        </p:txBody>
      </p:sp>
      <p:sp>
        <p:nvSpPr>
          <p:cNvPr id="3" name="Espaço Reservado para Conteúdo 3">
            <a:extLst>
              <a:ext uri="{FF2B5EF4-FFF2-40B4-BE49-F238E27FC236}">
                <a16:creationId xmlns:a16="http://schemas.microsoft.com/office/drawing/2014/main" id="{A14C3057-3BCC-F9A2-98D8-17DDB36F1823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838200" y="2813049"/>
            <a:ext cx="3247662" cy="3238499"/>
          </a:xfrm>
        </p:spPr>
        <p:txBody>
          <a:bodyPr tIns="0"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lang="pt-BR"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pt-BR"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pt-BR"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pt-BR" sz="1800" spc="50" baseline="0"/>
            </a:lvl4pPr>
            <a:lvl5pPr marL="115214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pt-BR" sz="1800" spc="50" baseline="0"/>
            </a:lvl5pPr>
          </a:lstStyle>
          <a:p>
            <a:pPr lvl="0" rtl="0"/>
            <a:r>
              <a:rPr lang="pt-BR"/>
              <a:t>Clique para adicionar conteúdo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8" name="Espaço Reservado para Tabela 7">
            <a:extLst>
              <a:ext uri="{FF2B5EF4-FFF2-40B4-BE49-F238E27FC236}">
                <a16:creationId xmlns:a16="http://schemas.microsoft.com/office/drawing/2014/main" id="{C3975522-461E-4D79-B5B9-BF9471B54688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216396" y="895927"/>
            <a:ext cx="7137404" cy="5115889"/>
          </a:xfrm>
        </p:spPr>
        <p:txBody>
          <a:bodyPr rtlCol="0">
            <a:normAutofit/>
          </a:bodyPr>
          <a:lstStyle>
            <a:lvl1pPr marL="0" indent="0" algn="ctr">
              <a:buNone/>
              <a:defRPr lang="pt-BR" sz="2000"/>
            </a:lvl1pPr>
          </a:lstStyle>
          <a:p>
            <a:pPr rtl="0"/>
            <a:r>
              <a:rPr lang="pt-BR"/>
              <a:t>Clique no ícone para adicionar tabela</a:t>
            </a:r>
            <a:endParaRPr lang="pt-BR" dirty="0"/>
          </a:p>
        </p:txBody>
      </p:sp>
      <p:sp>
        <p:nvSpPr>
          <p:cNvPr id="10" name="Espaço Reservado para Rodapé 4">
            <a:extLst>
              <a:ext uri="{FF2B5EF4-FFF2-40B4-BE49-F238E27FC236}">
                <a16:creationId xmlns:a16="http://schemas.microsoft.com/office/drawing/2014/main" id="{5F91997C-538B-C8B9-14D7-31A1932F6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1615" y="6356349"/>
            <a:ext cx="3819228" cy="365125"/>
          </a:xfrm>
        </p:spPr>
        <p:txBody>
          <a:bodyPr rtlCol="0"/>
          <a:lstStyle>
            <a:lvl1pPr algn="l">
              <a:defRPr lang="pt-BR" sz="900"/>
            </a:lvl1pPr>
          </a:lstStyle>
          <a:p>
            <a:pPr rtl="0"/>
            <a:r>
              <a:rPr lang="pt-BR"/>
              <a:t>TÍTULO DA APRESENTAÇÃO</a:t>
            </a:r>
          </a:p>
        </p:txBody>
      </p:sp>
      <p:sp>
        <p:nvSpPr>
          <p:cNvPr id="11" name="Espaço Reservado para o Número do Slide 5">
            <a:extLst>
              <a:ext uri="{FF2B5EF4-FFF2-40B4-BE49-F238E27FC236}">
                <a16:creationId xmlns:a16="http://schemas.microsoft.com/office/drawing/2014/main" id="{1F777EF4-982E-9337-7E82-31DC723C1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 rtlCol="0"/>
          <a:lstStyle>
            <a:lvl1pPr>
              <a:defRPr lang="pt-BR" sz="900"/>
            </a:lvl1pPr>
          </a:lstStyle>
          <a:p>
            <a:pPr rtl="0"/>
            <a:fld id="{A49DFD55-3C28-40EF-9E31-A92D2E4017FF}" type="slidenum">
              <a:rPr lang="pt-BR" smtClean="0"/>
              <a:pPr rtl="0"/>
              <a:t>‹nº›</a:t>
            </a:fld>
            <a:endParaRPr lang="pt-BR" dirty="0"/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E34303BA-AFB6-0E22-486F-785994E3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2327564" cy="1505528"/>
            <a:chOff x="0" y="0"/>
            <a:chExt cx="2238376" cy="3105150"/>
          </a:xfrm>
        </p:grpSpPr>
        <p:cxnSp>
          <p:nvCxnSpPr>
            <p:cNvPr id="15" name="Conector Reto 14">
              <a:extLst>
                <a:ext uri="{FF2B5EF4-FFF2-40B4-BE49-F238E27FC236}">
                  <a16:creationId xmlns:a16="http://schemas.microsoft.com/office/drawing/2014/main" id="{F66E3A08-02EB-7B54-5089-E7A7F19FD725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1238250" cy="310515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to 15">
              <a:extLst>
                <a:ext uri="{FF2B5EF4-FFF2-40B4-BE49-F238E27FC236}">
                  <a16:creationId xmlns:a16="http://schemas.microsoft.com/office/drawing/2014/main" id="{814F9BE5-00B2-ADDF-771C-AB098B36C820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2238376" cy="2476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280816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is conteúdo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37192"/>
            <a:ext cx="5655197" cy="1997867"/>
          </a:xfrm>
        </p:spPr>
        <p:txBody>
          <a:bodyPr rtlCol="0" anchor="b">
            <a:normAutofit/>
          </a:bodyPr>
          <a:lstStyle>
            <a:lvl1pPr>
              <a:defRPr lang="pt-BR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/>
              <a:t>CLIQUE PARA adicionar um título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2705177"/>
            <a:ext cx="5733772" cy="448990"/>
          </a:xfrm>
        </p:spPr>
        <p:txBody>
          <a:bodyPr rtlCol="0" anchor="ctr">
            <a:noAutofit/>
          </a:bodyPr>
          <a:lstStyle>
            <a:lvl1pPr marL="0" indent="0">
              <a:buNone/>
              <a:defRPr lang="pt-BR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lang="pt-BR" sz="2000" b="1"/>
            </a:lvl2pPr>
            <a:lvl3pPr marL="914400" indent="0">
              <a:buNone/>
              <a:defRPr lang="pt-BR" sz="1800" b="1"/>
            </a:lvl3pPr>
            <a:lvl4pPr marL="1371600" indent="0">
              <a:buNone/>
              <a:defRPr lang="pt-BR" sz="1600" b="1"/>
            </a:lvl4pPr>
            <a:lvl5pPr marL="1828800" indent="0">
              <a:buNone/>
              <a:defRPr lang="pt-BR" sz="1600" b="1"/>
            </a:lvl5pPr>
            <a:lvl6pPr marL="2286000" indent="0">
              <a:buNone/>
              <a:defRPr lang="pt-BR" sz="1600" b="1"/>
            </a:lvl6pPr>
            <a:lvl7pPr marL="2743200" indent="0">
              <a:buNone/>
              <a:defRPr lang="pt-BR" sz="1600" b="1"/>
            </a:lvl7pPr>
            <a:lvl8pPr marL="3200400" indent="0">
              <a:buNone/>
              <a:defRPr lang="pt-BR" sz="1600" b="1"/>
            </a:lvl8pPr>
            <a:lvl9pPr marL="3657600" indent="0">
              <a:buNone/>
              <a:defRPr lang="pt-BR" sz="1600" b="1"/>
            </a:lvl9pPr>
          </a:lstStyle>
          <a:p>
            <a:pPr lvl="0" rtl="0"/>
            <a:r>
              <a:rPr lang="pt-BR"/>
              <a:t>Clique para adicionar o texto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8199" y="3154166"/>
            <a:ext cx="5733773" cy="3032733"/>
          </a:xfrm>
        </p:spPr>
        <p:txBody>
          <a:bodyPr rtlCol="0"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lang="pt-BR" sz="1800" spc="50" baseline="0"/>
            </a:lvl1pPr>
            <a:lvl2pPr marL="742950" indent="-285750">
              <a:lnSpc>
                <a:spcPct val="100000"/>
              </a:lnSpc>
              <a:buFont typeface="Arial" panose="020B0604020202020204" pitchFamily="34" charset="0"/>
              <a:buChar char="•"/>
              <a:defRPr lang="pt-BR" sz="1800" spc="50" baseline="0"/>
            </a:lvl2pPr>
            <a:lvl3pPr marL="1200150" indent="-285750">
              <a:lnSpc>
                <a:spcPct val="100000"/>
              </a:lnSpc>
              <a:buFont typeface="Arial" panose="020B0604020202020204" pitchFamily="34" charset="0"/>
              <a:buChar char="•"/>
              <a:defRPr lang="pt-BR" sz="1800" spc="50" baseline="0"/>
            </a:lvl3pPr>
            <a:lvl4pPr marL="1657350" indent="-285750">
              <a:lnSpc>
                <a:spcPct val="100000"/>
              </a:lnSpc>
              <a:buFont typeface="Arial" panose="020B0604020202020204" pitchFamily="34" charset="0"/>
              <a:buChar char="•"/>
              <a:defRPr lang="pt-BR" sz="1800" spc="50" baseline="0"/>
            </a:lvl4pPr>
            <a:lvl5pPr marL="2114550" indent="-285750">
              <a:lnSpc>
                <a:spcPct val="100000"/>
              </a:lnSpc>
              <a:buFont typeface="Arial" panose="020B0604020202020204" pitchFamily="34" charset="0"/>
              <a:buChar char="•"/>
              <a:defRPr lang="pt-BR" sz="1800" spc="50" baseline="0"/>
            </a:lvl5pPr>
          </a:lstStyle>
          <a:p>
            <a:pPr lvl="0" rtl="0"/>
            <a:r>
              <a:rPr lang="pt-BR"/>
              <a:t>Clique para adicionar conteúdo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887108" y="2705177"/>
            <a:ext cx="3943627" cy="448989"/>
          </a:xfrm>
        </p:spPr>
        <p:txBody>
          <a:bodyPr rtlCol="0" anchor="ctr">
            <a:noAutofit/>
          </a:bodyPr>
          <a:lstStyle>
            <a:lvl1pPr marL="0" indent="0">
              <a:buNone/>
              <a:defRPr lang="pt-BR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lang="pt-BR" sz="2000" b="1"/>
            </a:lvl2pPr>
            <a:lvl3pPr marL="914400" indent="0">
              <a:buNone/>
              <a:defRPr lang="pt-BR" sz="1800" b="1"/>
            </a:lvl3pPr>
            <a:lvl4pPr marL="1371600" indent="0">
              <a:buNone/>
              <a:defRPr lang="pt-BR" sz="1600" b="1"/>
            </a:lvl4pPr>
            <a:lvl5pPr marL="1828800" indent="0">
              <a:buNone/>
              <a:defRPr lang="pt-BR" sz="1600" b="1"/>
            </a:lvl5pPr>
            <a:lvl6pPr marL="2286000" indent="0">
              <a:buNone/>
              <a:defRPr lang="pt-BR" sz="1600" b="1"/>
            </a:lvl6pPr>
            <a:lvl7pPr marL="2743200" indent="0">
              <a:buNone/>
              <a:defRPr lang="pt-BR" sz="1600" b="1"/>
            </a:lvl7pPr>
            <a:lvl8pPr marL="3200400" indent="0">
              <a:buNone/>
              <a:defRPr lang="pt-BR" sz="1600" b="1"/>
            </a:lvl8pPr>
            <a:lvl9pPr marL="3657600" indent="0">
              <a:buNone/>
              <a:defRPr lang="pt-BR" sz="1600" b="1"/>
            </a:lvl9pPr>
          </a:lstStyle>
          <a:p>
            <a:pPr lvl="0" rtl="0"/>
            <a:r>
              <a:rPr lang="pt-BR"/>
              <a:t>Clique para adicionar o texto</a:t>
            </a:r>
          </a:p>
        </p:txBody>
      </p:sp>
      <p:sp>
        <p:nvSpPr>
          <p:cNvPr id="7" name="Espaço Reservado para Conteúdo 3">
            <a:extLst>
              <a:ext uri="{FF2B5EF4-FFF2-40B4-BE49-F238E27FC236}">
                <a16:creationId xmlns:a16="http://schemas.microsoft.com/office/drawing/2014/main" id="{0120DFF5-B64A-9744-4500-1D7BBA19BF1C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887107" y="3164867"/>
            <a:ext cx="3943627" cy="3032733"/>
          </a:xfrm>
        </p:spPr>
        <p:txBody>
          <a:bodyPr tIns="0"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lang="pt-BR"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pt-BR"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pt-BR"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pt-BR" sz="1800" spc="50" baseline="0"/>
            </a:lvl4pPr>
            <a:lvl5pPr marL="115214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pt-BR" sz="1800" spc="50" baseline="0"/>
            </a:lvl5pPr>
          </a:lstStyle>
          <a:p>
            <a:pPr lvl="0" rtl="0"/>
            <a:r>
              <a:rPr lang="pt-BR"/>
              <a:t>Clique para adicionar conteúdo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3986" y="6356350"/>
            <a:ext cx="4114800" cy="365125"/>
          </a:xfrm>
        </p:spPr>
        <p:txBody>
          <a:bodyPr rtlCol="0"/>
          <a:lstStyle>
            <a:lvl1pPr algn="l">
              <a:defRPr lang="pt-BR" sz="900"/>
            </a:lvl1pPr>
          </a:lstStyle>
          <a:p>
            <a:pPr rtl="0"/>
            <a:r>
              <a:rPr lang="pt-BR"/>
              <a:t>TÍTULO DA APRESENTAÇÃO</a:t>
            </a:r>
          </a:p>
        </p:txBody>
      </p:sp>
      <p:sp>
        <p:nvSpPr>
          <p:cNvPr id="9" name="Espaço Reservado para o Número do Slide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lang="pt-BR" sz="900"/>
            </a:lvl1pPr>
          </a:lstStyle>
          <a:p>
            <a:pPr rtl="0"/>
            <a:fld id="{A49DFD55-3C28-40EF-9E31-A92D2E4017FF}" type="slidenum">
              <a:rPr lang="pt-BR" smtClean="0"/>
              <a:pPr rtl="0"/>
              <a:t>‹nº›</a:t>
            </a:fld>
            <a:endParaRPr lang="pt-BR" dirty="0"/>
          </a:p>
        </p:txBody>
      </p:sp>
      <p:pic>
        <p:nvPicPr>
          <p:cNvPr id="13" name="Elemento gráfico 12">
            <a:extLst>
              <a:ext uri="{FF2B5EF4-FFF2-40B4-BE49-F238E27FC236}">
                <a16:creationId xmlns:a16="http://schemas.microsoft.com/office/drawing/2014/main" id="{E0588715-35AD-8BE1-A5FC-E28BDD3854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8645" t="319" r="28732" b="73496"/>
          <a:stretch/>
        </p:blipFill>
        <p:spPr>
          <a:xfrm rot="10800000" flipH="1">
            <a:off x="6308436" y="-11"/>
            <a:ext cx="5883564" cy="236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4519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a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>
            <a:extLst>
              <a:ext uri="{FF2B5EF4-FFF2-40B4-BE49-F238E27FC236}">
                <a16:creationId xmlns:a16="http://schemas.microsoft.com/office/drawing/2014/main" id="{544E9C70-0200-3C21-7766-CB9EA5FBFA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2590800" cy="1027906"/>
            <a:chOff x="0" y="0"/>
            <a:chExt cx="2590800" cy="1027906"/>
          </a:xfrm>
        </p:grpSpPr>
        <p:cxnSp>
          <p:nvCxnSpPr>
            <p:cNvPr id="11" name="Conector Reto 10">
              <a:extLst>
                <a:ext uri="{FF2B5EF4-FFF2-40B4-BE49-F238E27FC236}">
                  <a16:creationId xmlns:a16="http://schemas.microsoft.com/office/drawing/2014/main" id="{1D5E4B16-2071-DEE9-BE53-F35AFBEFCA5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0" y="0"/>
              <a:ext cx="259080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to 11">
              <a:extLst>
                <a:ext uri="{FF2B5EF4-FFF2-40B4-BE49-F238E27FC236}">
                  <a16:creationId xmlns:a16="http://schemas.microsoft.com/office/drawing/2014/main" id="{1CB2B071-0355-D550-18A8-9D515CA16987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704850" cy="10279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53550"/>
            <a:ext cx="10515600" cy="1325563"/>
          </a:xfrm>
        </p:spPr>
        <p:txBody>
          <a:bodyPr rtlCol="0" anchor="b">
            <a:normAutofit/>
          </a:bodyPr>
          <a:lstStyle>
            <a:lvl1pPr algn="ctr">
              <a:defRPr lang="pt-BR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/>
              <a:t>CLIQUE PARA adicionar um título</a:t>
            </a:r>
          </a:p>
        </p:txBody>
      </p:sp>
      <p:sp>
        <p:nvSpPr>
          <p:cNvPr id="8" name="Espaço Reservado para Tabela 7">
            <a:extLst>
              <a:ext uri="{FF2B5EF4-FFF2-40B4-BE49-F238E27FC236}">
                <a16:creationId xmlns:a16="http://schemas.microsoft.com/office/drawing/2014/main" id="{C3975522-461E-4D79-B5B9-BF9471B54688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838200" y="2111381"/>
            <a:ext cx="10515600" cy="3570963"/>
          </a:xfrm>
        </p:spPr>
        <p:txBody>
          <a:bodyPr rtlCol="0">
            <a:normAutofit/>
          </a:bodyPr>
          <a:lstStyle>
            <a:lvl1pPr marL="0" indent="0" algn="ctr">
              <a:buNone/>
              <a:defRPr lang="pt-BR" sz="2000"/>
            </a:lvl1pPr>
          </a:lstStyle>
          <a:p>
            <a:pPr rtl="0"/>
            <a:r>
              <a:rPr lang="pt-BR"/>
              <a:t>Clique no ícone para adicionar tabela</a:t>
            </a:r>
            <a:endParaRPr lang="pt-BR" dirty="0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BFB554B2-4C33-2975-9F27-94B8AE71D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49"/>
            <a:ext cx="3819228" cy="365125"/>
          </a:xfrm>
        </p:spPr>
        <p:txBody>
          <a:bodyPr rtlCol="0"/>
          <a:lstStyle>
            <a:lvl1pPr algn="l">
              <a:defRPr lang="pt-BR" sz="900"/>
            </a:lvl1pPr>
          </a:lstStyle>
          <a:p>
            <a:pPr rtl="0"/>
            <a:r>
              <a:rPr lang="pt-BR"/>
              <a:t>TÍTULO DA APRESENTAÇÃO</a:t>
            </a:r>
          </a:p>
        </p:txBody>
      </p:sp>
      <p:sp>
        <p:nvSpPr>
          <p:cNvPr id="7" name="Espaço Reservado para o Número do Slide 5">
            <a:extLst>
              <a:ext uri="{FF2B5EF4-FFF2-40B4-BE49-F238E27FC236}">
                <a16:creationId xmlns:a16="http://schemas.microsoft.com/office/drawing/2014/main" id="{503C6776-E983-2BA3-1054-75996FE0F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 rtlCol="0"/>
          <a:lstStyle>
            <a:lvl1pPr>
              <a:defRPr lang="pt-BR" sz="900"/>
            </a:lvl1pPr>
          </a:lstStyle>
          <a:p>
            <a:pPr rtl="0"/>
            <a:fld id="{A49DFD55-3C28-40EF-9E31-A92D2E4017FF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706800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echamen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rtlCol="0" anchor="b">
            <a:noAutofit/>
          </a:bodyPr>
          <a:lstStyle>
            <a:lvl1pPr algn="l">
              <a:defRPr lang="pt-BR" sz="3600" spc="1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pt-BR"/>
              <a:t>CLIQUE PARA adicionar um título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67200" y="3238103"/>
            <a:ext cx="4179570" cy="2850181"/>
          </a:xfrm>
        </p:spPr>
        <p:txBody>
          <a:bodyPr rtlCol="0">
            <a:normAutofit/>
          </a:bodyPr>
          <a:lstStyle>
            <a:lvl1pPr marL="0" indent="0" algn="l">
              <a:lnSpc>
                <a:spcPct val="150000"/>
              </a:lnSpc>
              <a:buNone/>
              <a:defRPr lang="pt-BR" sz="18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lang="pt-BR" sz="2000"/>
            </a:lvl2pPr>
            <a:lvl3pPr marL="914400" indent="0" algn="ctr">
              <a:buNone/>
              <a:defRPr lang="pt-BR" sz="1800"/>
            </a:lvl3pPr>
            <a:lvl4pPr marL="1371600" indent="0" algn="ctr">
              <a:buNone/>
              <a:defRPr lang="pt-BR" sz="1600"/>
            </a:lvl4pPr>
            <a:lvl5pPr marL="1828800" indent="0" algn="ctr">
              <a:buNone/>
              <a:defRPr lang="pt-BR" sz="1600"/>
            </a:lvl5pPr>
            <a:lvl6pPr marL="2286000" indent="0" algn="ctr">
              <a:buNone/>
              <a:defRPr lang="pt-BR" sz="1600"/>
            </a:lvl6pPr>
            <a:lvl7pPr marL="2743200" indent="0" algn="ctr">
              <a:buNone/>
              <a:defRPr lang="pt-BR" sz="1600"/>
            </a:lvl7pPr>
            <a:lvl8pPr marL="3200400" indent="0" algn="ctr">
              <a:buNone/>
              <a:defRPr lang="pt-BR" sz="1600"/>
            </a:lvl8pPr>
            <a:lvl9pPr marL="3657600" indent="0" algn="ctr">
              <a:buNone/>
              <a:defRPr lang="pt-BR" sz="1600"/>
            </a:lvl9pPr>
          </a:lstStyle>
          <a:p>
            <a:pPr rtl="0"/>
            <a:r>
              <a:rPr lang="pt-BR"/>
              <a:t>Clique para adicionar um subtítulo</a:t>
            </a:r>
          </a:p>
        </p:txBody>
      </p:sp>
      <p:pic>
        <p:nvPicPr>
          <p:cNvPr id="6" name="Elemento gráfico 5">
            <a:extLst>
              <a:ext uri="{FF2B5EF4-FFF2-40B4-BE49-F238E27FC236}">
                <a16:creationId xmlns:a16="http://schemas.microsoft.com/office/drawing/2014/main" id="{ED3361C9-310A-4255-A94E-B77588962D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10" name="Espaço Reservado para Rodapé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356350"/>
            <a:ext cx="4179570" cy="365125"/>
          </a:xfrm>
        </p:spPr>
        <p:txBody>
          <a:bodyPr rtlCol="0"/>
          <a:lstStyle>
            <a:lvl1pPr algn="l">
              <a:defRPr lang="pt-BR" sz="900"/>
            </a:lvl1pPr>
          </a:lstStyle>
          <a:p>
            <a:pPr rtl="0"/>
            <a:r>
              <a:rPr lang="pt-BR"/>
              <a:t>TÍTULO DA APRESENTAÇÃO</a:t>
            </a:r>
          </a:p>
        </p:txBody>
      </p:sp>
      <p:sp>
        <p:nvSpPr>
          <p:cNvPr id="11" name="Espaço Reservado para o Número do Slide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 rtlCol="0"/>
          <a:lstStyle>
            <a:lvl1pPr>
              <a:defRPr lang="pt-BR" sz="900"/>
            </a:lvl1pPr>
          </a:lstStyle>
          <a:p>
            <a:pPr rtl="0"/>
            <a:fld id="{A49DFD55-3C28-40EF-9E31-A92D2E4017FF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911404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rtlCol="0" anchor="b">
            <a:normAutofit/>
          </a:bodyPr>
          <a:lstStyle>
            <a:lvl1pPr algn="ctr">
              <a:defRPr sz="5400"/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rtlCol="0"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pt-BR" noProof="0"/>
              <a:t>Clique para editar o estilo do subtítulo Mestre</a:t>
            </a:r>
            <a:endParaRPr lang="pt-BR" noProof="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0354758-9FD6-46D3-BA08-042BE364EA46}" type="datetime1">
              <a:rPr lang="pt-BR" noProof="0" smtClean="0"/>
              <a:t>20/10/2025</a:t>
            </a:fld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8271844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t-BR" noProof="0"/>
              <a:t>Clique para editar os estilos de texto Mestres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1A070AB-0B0E-4B2D-804F-566417906A61}" type="datetime1">
              <a:rPr lang="pt-BR" noProof="0" smtClean="0"/>
              <a:t>20/10/2025</a:t>
            </a:fld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4043053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rtlCol="0" anchor="b"/>
          <a:lstStyle>
            <a:lvl1pPr algn="ctr">
              <a:defRPr sz="4000" b="0" cap="none"/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rtlCol="0"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28BC9E8-30A4-4EE6-BB83-B04327D9020A}" type="datetime1">
              <a:rPr lang="pt-BR" noProof="0" smtClean="0"/>
              <a:t>20/10/2025</a:t>
            </a:fld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3022706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 rtlCol="0"/>
          <a:lstStyle/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rtlCol="0" anchor="t">
            <a:normAutofit/>
          </a:bodyPr>
          <a:lstStyle/>
          <a:p>
            <a:pPr lvl="0" rtl="0"/>
            <a:r>
              <a:rPr lang="pt-BR" noProof="0"/>
              <a:t>Clique para editar os estilos de texto Mestres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rtlCol="0" anchor="t">
            <a:normAutofit/>
          </a:bodyPr>
          <a:lstStyle/>
          <a:p>
            <a:pPr lvl="0" rtl="0"/>
            <a:r>
              <a:rPr lang="pt-BR" noProof="0"/>
              <a:t>Clique para editar os estilos de texto Mestres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D2B272B-E9E3-4682-90D8-4B44853FAF6D}" type="datetime1">
              <a:rPr lang="pt-BR" noProof="0" smtClean="0"/>
              <a:t>20/10/2025</a:t>
            </a:fld>
            <a:endParaRPr lang="pt-BR" noProof="0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41412798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m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Imagem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rtlCol="0"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pt-BR" noProof="0"/>
              <a:t>Clique para editar os estilos de texto Mestres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rtlCol="0"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pt-BR" noProof="0"/>
              <a:t>Clique para editar os estilos de texto Mestres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655272F-B51B-4957-97B0-074D18FB99AD}" type="datetime1">
              <a:rPr lang="pt-BR" noProof="0" smtClean="0"/>
              <a:t>20/10/2025</a:t>
            </a:fld>
            <a:endParaRPr lang="pt-BR" noProof="0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9" name="Espaço Reservado para o Número do Slid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0890733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1056502-BDB4-46EE-9217-C5A23E5BE0CE}" type="datetime1">
              <a:rPr lang="pt-BR" noProof="0" smtClean="0"/>
              <a:t>20/10/2025</a:t>
            </a:fld>
            <a:endParaRPr lang="pt-BR" noProof="0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760668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lemento Gráfico 7">
            <a:extLst>
              <a:ext uri="{FF2B5EF4-FFF2-40B4-BE49-F238E27FC236}">
                <a16:creationId xmlns:a16="http://schemas.microsoft.com/office/drawing/2014/main" id="{D514C6BF-376E-43E8-881D-2E7674269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4229100" y="0"/>
            <a:ext cx="7962901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500" y="1020445"/>
            <a:ext cx="2895600" cy="1325563"/>
          </a:xfrm>
        </p:spPr>
        <p:txBody>
          <a:bodyPr rtlCol="0" anchor="b">
            <a:normAutofit/>
          </a:bodyPr>
          <a:lstStyle>
            <a:lvl1pPr>
              <a:defRPr lang="pt-BR" sz="2800" spc="1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pt-BR"/>
              <a:t>CLIQUE PARA adicionar um título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333500" y="2674013"/>
            <a:ext cx="2895600" cy="3269589"/>
          </a:xfrm>
        </p:spPr>
        <p:txBody>
          <a:bodyPr rtlCol="0">
            <a:normAutofit/>
          </a:bodyPr>
          <a:lstStyle>
            <a:lvl1pPr marL="0" indent="0">
              <a:lnSpc>
                <a:spcPct val="140000"/>
              </a:lnSpc>
              <a:spcBef>
                <a:spcPts val="1000"/>
              </a:spcBef>
              <a:buNone/>
              <a:defRPr lang="pt-BR" sz="1800">
                <a:solidFill>
                  <a:schemeClr val="bg1"/>
                </a:solidFill>
              </a:defRPr>
            </a:lvl1pPr>
            <a:lvl2pPr marL="457200" indent="0">
              <a:lnSpc>
                <a:spcPct val="140000"/>
              </a:lnSpc>
              <a:spcBef>
                <a:spcPts val="1000"/>
              </a:spcBef>
              <a:buNone/>
              <a:defRPr lang="pt-BR" sz="1800">
                <a:solidFill>
                  <a:schemeClr val="bg1"/>
                </a:solidFill>
              </a:defRPr>
            </a:lvl2pPr>
            <a:lvl3pPr marL="914400" indent="0">
              <a:lnSpc>
                <a:spcPct val="140000"/>
              </a:lnSpc>
              <a:spcBef>
                <a:spcPts val="1000"/>
              </a:spcBef>
              <a:buNone/>
              <a:defRPr lang="pt-BR" sz="1800">
                <a:solidFill>
                  <a:schemeClr val="bg1"/>
                </a:solidFill>
              </a:defRPr>
            </a:lvl3pPr>
            <a:lvl4pPr marL="1371600" indent="0">
              <a:lnSpc>
                <a:spcPct val="140000"/>
              </a:lnSpc>
              <a:spcBef>
                <a:spcPts val="1000"/>
              </a:spcBef>
              <a:buNone/>
              <a:defRPr lang="pt-BR" sz="1800">
                <a:solidFill>
                  <a:schemeClr val="bg1"/>
                </a:solidFill>
              </a:defRPr>
            </a:lvl4pPr>
            <a:lvl5pPr marL="1828800" indent="0">
              <a:lnSpc>
                <a:spcPct val="140000"/>
              </a:lnSpc>
              <a:spcBef>
                <a:spcPts val="1000"/>
              </a:spcBef>
              <a:buNone/>
              <a:defRPr lang="pt-BR"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/>
              <a:t>Clique para adicionar conteúdo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33500" y="6356349"/>
            <a:ext cx="3819228" cy="365125"/>
          </a:xfrm>
        </p:spPr>
        <p:txBody>
          <a:bodyPr rtlCol="0"/>
          <a:lstStyle>
            <a:lvl1pPr algn="l">
              <a:defRPr lang="pt-BR" sz="900"/>
            </a:lvl1pPr>
          </a:lstStyle>
          <a:p>
            <a:pPr rtl="0"/>
            <a:r>
              <a:rPr lang="pt-BR"/>
              <a:t>TÍTULO DA APRESENTAÇÃO</a:t>
            </a:r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 rtlCol="0"/>
          <a:lstStyle>
            <a:lvl1pPr>
              <a:defRPr lang="pt-BR" sz="900"/>
            </a:lvl1pPr>
          </a:lstStyle>
          <a:p>
            <a:pPr rtl="0"/>
            <a:fld id="{A49DFD55-3C28-40EF-9E31-A92D2E4017FF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821249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5E6A84A-F340-402E-97D3-C59F51FBE66F}" type="datetime1">
              <a:rPr lang="pt-BR" noProof="0" smtClean="0"/>
              <a:t>20/10/2025</a:t>
            </a:fld>
            <a:endParaRPr lang="pt-BR" noProof="0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4146756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rtlCol="0" anchor="b">
            <a:normAutofit/>
          </a:bodyPr>
          <a:lstStyle>
            <a:lvl1pPr algn="ctr">
              <a:defRPr sz="2800" b="0"/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 rtlCol="0">
            <a:normAutofit/>
          </a:bodyPr>
          <a:lstStyle/>
          <a:p>
            <a:pPr lvl="0" rtl="0"/>
            <a:r>
              <a:rPr lang="pt-BR" noProof="0"/>
              <a:t>Clique para editar os estilos de texto Mestres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0C5BF86-AA12-49E0-AC44-8E2B1E4B1B72}" type="datetime1">
              <a:rPr lang="pt-BR" noProof="0" smtClean="0"/>
              <a:t>20/10/2025</a:t>
            </a:fld>
            <a:endParaRPr lang="pt-BR" noProof="0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41404301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m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rtlCol="0" anchor="b">
            <a:noAutofit/>
          </a:bodyPr>
          <a:lstStyle>
            <a:lvl1pPr algn="ctr">
              <a:defRPr sz="3200" b="0"/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imagem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pt-BR" noProof="0"/>
              <a:t>Clique no ícone para adicionar uma imagem</a:t>
            </a:r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85EFD07-A8B9-401F-868B-7649A9F826C1}" type="datetime1">
              <a:rPr lang="pt-BR" noProof="0" smtClean="0"/>
              <a:t>20/10/2025</a:t>
            </a:fld>
            <a:endParaRPr lang="pt-BR" noProof="0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algn="l" rtl="0"/>
            <a:endParaRPr lang="pt-BR" noProof="0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41270918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m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rtlCol="0" anchor="b">
            <a:normAutofit/>
          </a:bodyPr>
          <a:lstStyle>
            <a:lvl1pPr algn="ctr">
              <a:defRPr sz="2800"/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Imagem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t-BR" noProof="0"/>
              <a:t>Clique no ícone para adicionar uma imagem</a:t>
            </a:r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rtlCol="0"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C8ECD64-5AF2-4F32-AD18-136C465DC047}" type="datetime1">
              <a:rPr lang="pt-BR" noProof="0" smtClean="0"/>
              <a:t>20/10/2025</a:t>
            </a:fld>
            <a:endParaRPr lang="pt-BR" noProof="0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5780213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rtlCol="0" anchor="ctr">
            <a:normAutofit/>
          </a:bodyPr>
          <a:lstStyle>
            <a:lvl1pPr>
              <a:defRPr sz="4000"/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rtlCol="0"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3F6B3D0-4304-407F-B819-80FF4D568789}" type="datetime1">
              <a:rPr lang="pt-BR" noProof="0" smtClean="0"/>
              <a:t>20/10/2025</a:t>
            </a:fld>
            <a:endParaRPr lang="pt-BR" noProof="0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4661614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rtlCol="0" anchor="ctr">
            <a:normAutofit/>
          </a:bodyPr>
          <a:lstStyle>
            <a:lvl1pPr>
              <a:defRPr sz="3600"/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12" name="Espaço Reservado para Texto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rtlCol="0"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6F363FB-ECEA-4A76-B765-85460030C156}" type="datetime1">
              <a:rPr lang="pt-BR" noProof="0" smtClean="0"/>
              <a:t>20/10/2025</a:t>
            </a:fld>
            <a:endParaRPr lang="pt-BR" noProof="0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11" name="Caixa de texto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rtl="0"/>
            <a:r>
              <a:rPr lang="pt-BR" sz="8000" noProof="0" dirty="0">
                <a:solidFill>
                  <a:schemeClr val="tx1"/>
                </a:solidFill>
                <a:effectLst/>
              </a:rPr>
              <a:t>"</a:t>
            </a:r>
          </a:p>
        </p:txBody>
      </p:sp>
      <p:sp>
        <p:nvSpPr>
          <p:cNvPr id="13" name="Caixa de texto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pt-BR" sz="8000" noProof="0" dirty="0">
                <a:solidFill>
                  <a:schemeClr val="tx1"/>
                </a:solidFill>
                <a:effectLst/>
              </a:rPr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17343493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rtlCol="0"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F319CEA-9EF4-4A65-A004-44DCCF154232}" type="datetime1">
              <a:rPr lang="pt-BR" noProof="0" smtClean="0"/>
              <a:t>20/10/2025</a:t>
            </a:fld>
            <a:endParaRPr lang="pt-BR" noProof="0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9069046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 rtlCol="0"/>
          <a:lstStyle/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7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8" name="Espaço reservado para texto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9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10" name="Espaço reservado para texto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11" name="Espaço reservado para texto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12" name="Espaço reservado para texto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591AA47-C612-4DA8-B151-4B748B7DAC4D}" type="datetime1">
              <a:rPr lang="pt-BR" noProof="0" smtClean="0"/>
              <a:t>20/10/2025</a:t>
            </a:fld>
            <a:endParaRPr lang="pt-BR" noProof="0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0634334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na de 3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Imagem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Imagem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ítulo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 rtlCol="0"/>
          <a:lstStyle/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19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20" name="Espaço Reservado para Imagem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pt-BR" noProof="0"/>
              <a:t>Clique no ícone para adicionar uma imagem</a:t>
            </a:r>
            <a:endParaRPr lang="pt-BR" noProof="0" dirty="0"/>
          </a:p>
        </p:txBody>
      </p:sp>
      <p:sp>
        <p:nvSpPr>
          <p:cNvPr id="21" name="Espaço reservado para texto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22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23" name="Espaço Reservado para Imagem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pt-BR" noProof="0"/>
              <a:t>Clique no ícone para adicionar uma imagem</a:t>
            </a:r>
            <a:endParaRPr lang="pt-BR" noProof="0" dirty="0"/>
          </a:p>
        </p:txBody>
      </p:sp>
      <p:sp>
        <p:nvSpPr>
          <p:cNvPr id="24" name="Espaço reservado para texto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25" name="Espaço reservado para texto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26" name="Espaço reservado para imagem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pt-BR" noProof="0"/>
              <a:t>Clique no ícone para adicionar uma imagem</a:t>
            </a:r>
            <a:endParaRPr lang="pt-BR" noProof="0" dirty="0"/>
          </a:p>
        </p:txBody>
      </p:sp>
      <p:sp>
        <p:nvSpPr>
          <p:cNvPr id="27" name="Espaço reservado para texto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C27F2B2-02FF-4D65-8FE7-F6AE0D863843}" type="datetime1">
              <a:rPr lang="pt-BR" noProof="0" smtClean="0"/>
              <a:t>20/10/2025</a:t>
            </a:fld>
            <a:endParaRPr lang="pt-BR" noProof="0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566426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bra de seção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487018"/>
            <a:ext cx="4179570" cy="3377354"/>
          </a:xfrm>
        </p:spPr>
        <p:txBody>
          <a:bodyPr rtlCol="0" anchor="b">
            <a:noAutofit/>
          </a:bodyPr>
          <a:lstStyle>
            <a:lvl1pPr algn="l">
              <a:defRPr lang="pt-BR" sz="3600" spc="15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pt-BR"/>
              <a:t>CLIQUE PARA adicionar um título</a:t>
            </a: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4A96E214-6A61-C8A7-B1DB-C8C260C134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6557818" cy="6858000"/>
            <a:chOff x="0" y="0"/>
            <a:chExt cx="4762501" cy="5186363"/>
          </a:xfrm>
        </p:grpSpPr>
        <p:cxnSp>
          <p:nvCxnSpPr>
            <p:cNvPr id="5" name="Conector Reto 4">
              <a:extLst>
                <a:ext uri="{FF2B5EF4-FFF2-40B4-BE49-F238E27FC236}">
                  <a16:creationId xmlns:a16="http://schemas.microsoft.com/office/drawing/2014/main" id="{A18BC1BC-99D6-D9F4-19F9-AAE722E2AE61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0" y="876300"/>
              <a:ext cx="4762500" cy="16287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Reto 5">
              <a:extLst>
                <a:ext uri="{FF2B5EF4-FFF2-40B4-BE49-F238E27FC236}">
                  <a16:creationId xmlns:a16="http://schemas.microsoft.com/office/drawing/2014/main" id="{6816F797-248B-2C75-29B9-DB65A809D47B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2638425" y="0"/>
              <a:ext cx="2124076" cy="51863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82501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bra de seção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487680"/>
            <a:ext cx="4179570" cy="3376691"/>
          </a:xfrm>
        </p:spPr>
        <p:txBody>
          <a:bodyPr rtlCol="0" anchor="b">
            <a:noAutofit/>
          </a:bodyPr>
          <a:lstStyle>
            <a:lvl1pPr algn="l">
              <a:defRPr lang="pt-BR" sz="3600" spc="1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pt-BR"/>
              <a:t>CLIQUE PARA adicionar um título</a:t>
            </a:r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5D8E94DD-0F7B-3F92-58EA-5F06D557BF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990667" y="0"/>
            <a:ext cx="1126278" cy="251229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ço Reservado para Imagem 8">
            <a:extLst>
              <a:ext uri="{FF2B5EF4-FFF2-40B4-BE49-F238E27FC236}">
                <a16:creationId xmlns:a16="http://schemas.microsoft.com/office/drawing/2014/main" id="{419F5397-34DB-BC88-ADF5-AA470A06FE5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5080"/>
            <a:ext cx="6576291" cy="6872605"/>
          </a:xfrm>
          <a:custGeom>
            <a:avLst/>
            <a:gdLst>
              <a:gd name="connsiteX0" fmla="*/ 0 w 6576291"/>
              <a:gd name="connsiteY0" fmla="*/ 0 h 6867525"/>
              <a:gd name="connsiteX1" fmla="*/ 6576291 w 6576291"/>
              <a:gd name="connsiteY1" fmla="*/ 0 h 6867525"/>
              <a:gd name="connsiteX2" fmla="*/ 6576291 w 6576291"/>
              <a:gd name="connsiteY2" fmla="*/ 6867525 h 6867525"/>
              <a:gd name="connsiteX3" fmla="*/ 0 w 6576291"/>
              <a:gd name="connsiteY3" fmla="*/ 6867525 h 6867525"/>
              <a:gd name="connsiteX4" fmla="*/ 0 w 6576291"/>
              <a:gd name="connsiteY4" fmla="*/ 0 h 6867525"/>
              <a:gd name="connsiteX0" fmla="*/ 0 w 6576291"/>
              <a:gd name="connsiteY0" fmla="*/ 5080 h 6872605"/>
              <a:gd name="connsiteX1" fmla="*/ 3604491 w 6576291"/>
              <a:gd name="connsiteY1" fmla="*/ 0 h 6872605"/>
              <a:gd name="connsiteX2" fmla="*/ 6576291 w 6576291"/>
              <a:gd name="connsiteY2" fmla="*/ 6872605 h 6872605"/>
              <a:gd name="connsiteX3" fmla="*/ 0 w 6576291"/>
              <a:gd name="connsiteY3" fmla="*/ 6872605 h 6872605"/>
              <a:gd name="connsiteX4" fmla="*/ 0 w 6576291"/>
              <a:gd name="connsiteY4" fmla="*/ 5080 h 6872605"/>
              <a:gd name="connsiteX0" fmla="*/ 0 w 6576291"/>
              <a:gd name="connsiteY0" fmla="*/ 0 h 6867525"/>
              <a:gd name="connsiteX1" fmla="*/ 3624811 w 6576291"/>
              <a:gd name="connsiteY1" fmla="*/ 10160 h 6867525"/>
              <a:gd name="connsiteX2" fmla="*/ 6576291 w 6576291"/>
              <a:gd name="connsiteY2" fmla="*/ 6867525 h 6867525"/>
              <a:gd name="connsiteX3" fmla="*/ 0 w 6576291"/>
              <a:gd name="connsiteY3" fmla="*/ 6867525 h 6867525"/>
              <a:gd name="connsiteX4" fmla="*/ 0 w 6576291"/>
              <a:gd name="connsiteY4" fmla="*/ 0 h 6867525"/>
              <a:gd name="connsiteX0" fmla="*/ 0 w 6576291"/>
              <a:gd name="connsiteY0" fmla="*/ 5080 h 6872605"/>
              <a:gd name="connsiteX1" fmla="*/ 3629891 w 6576291"/>
              <a:gd name="connsiteY1" fmla="*/ 0 h 6872605"/>
              <a:gd name="connsiteX2" fmla="*/ 6576291 w 6576291"/>
              <a:gd name="connsiteY2" fmla="*/ 6872605 h 6872605"/>
              <a:gd name="connsiteX3" fmla="*/ 0 w 6576291"/>
              <a:gd name="connsiteY3" fmla="*/ 6872605 h 6872605"/>
              <a:gd name="connsiteX4" fmla="*/ 0 w 6576291"/>
              <a:gd name="connsiteY4" fmla="*/ 5080 h 6872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6291" h="6872605">
                <a:moveTo>
                  <a:pt x="0" y="5080"/>
                </a:moveTo>
                <a:lnTo>
                  <a:pt x="3629891" y="0"/>
                </a:lnTo>
                <a:lnTo>
                  <a:pt x="6576291" y="6872605"/>
                </a:lnTo>
                <a:lnTo>
                  <a:pt x="0" y="6872605"/>
                </a:lnTo>
                <a:lnTo>
                  <a:pt x="0" y="5080"/>
                </a:lnTo>
                <a:close/>
              </a:path>
            </a:pathLst>
          </a:custGeom>
        </p:spPr>
        <p:txBody>
          <a:bodyPr lIns="182880" tIns="182880" bIns="91440" rtlCol="0">
            <a:normAutofit/>
          </a:bodyPr>
          <a:lstStyle>
            <a:lvl1pPr marL="0" indent="0">
              <a:buNone/>
              <a:defRPr lang="pt-BR" sz="2000">
                <a:solidFill>
                  <a:schemeClr val="bg1"/>
                </a:solidFill>
              </a:defRPr>
            </a:lvl1pPr>
          </a:lstStyle>
          <a:p>
            <a:pPr rtl="0"/>
            <a:r>
              <a:rPr lang="pt-BR"/>
              <a:t>Clique no ícone para adicionar uma imagem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54018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22318" y="268360"/>
            <a:ext cx="7288282" cy="2121177"/>
          </a:xfrm>
        </p:spPr>
        <p:txBody>
          <a:bodyPr rtlCol="0" anchor="b">
            <a:normAutofit/>
          </a:bodyPr>
          <a:lstStyle>
            <a:lvl1pPr>
              <a:defRPr lang="pt-BR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/>
              <a:t>CLIQUE PARA adicionar um título</a:t>
            </a:r>
          </a:p>
        </p:txBody>
      </p:sp>
      <p:sp>
        <p:nvSpPr>
          <p:cNvPr id="3" name="Espaço Reservado para Conteúdo 3">
            <a:extLst>
              <a:ext uri="{FF2B5EF4-FFF2-40B4-BE49-F238E27FC236}">
                <a16:creationId xmlns:a16="http://schemas.microsoft.com/office/drawing/2014/main" id="{EAC9D25F-5B3D-F5B2-5D02-C6BC6AA8987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322388" y="2763078"/>
            <a:ext cx="7288212" cy="3407051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lang="pt-BR" sz="1800" b="1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pt-BR"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pt-BR"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pt-BR" sz="1800" spc="50" baseline="0"/>
            </a:lvl4pPr>
            <a:lvl5pPr marL="1143000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pt-BR" sz="1800" spc="50" baseline="0"/>
            </a:lvl5pPr>
          </a:lstStyle>
          <a:p>
            <a:pPr lvl="0" rtl="0"/>
            <a:r>
              <a:rPr lang="pt-BR"/>
              <a:t>Clique para adicionar conteúdo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18E16CF1-2502-F2F0-2C27-2DD7979033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096374" y="-25401"/>
            <a:ext cx="3095625" cy="6883401"/>
            <a:chOff x="9096375" y="-25401"/>
            <a:chExt cx="3095625" cy="6883401"/>
          </a:xfrm>
        </p:grpSpPr>
        <p:cxnSp>
          <p:nvCxnSpPr>
            <p:cNvPr id="10" name="Conector Reto 9">
              <a:extLst>
                <a:ext uri="{FF2B5EF4-FFF2-40B4-BE49-F238E27FC236}">
                  <a16:creationId xmlns:a16="http://schemas.microsoft.com/office/drawing/2014/main" id="{6322A6FB-333C-65AE-23D8-08BCEA174D43}"/>
                </a:ext>
              </a:extLst>
            </p:cNvPr>
            <p:cNvCxnSpPr/>
            <p:nvPr userDrawn="1"/>
          </p:nvCxnSpPr>
          <p:spPr>
            <a:xfrm>
              <a:off x="9096375" y="1497012"/>
              <a:ext cx="309562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to 10">
              <a:extLst>
                <a:ext uri="{FF2B5EF4-FFF2-40B4-BE49-F238E27FC236}">
                  <a16:creationId xmlns:a16="http://schemas.microsoft.com/office/drawing/2014/main" id="{162BB247-4598-A983-DEBF-6F042C1DB0BC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9381744" y="-25401"/>
              <a:ext cx="2810256" cy="68834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34E84FEE-D475-A71D-7996-5925602EC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-1" y="-25403"/>
            <a:ext cx="1210573" cy="20481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ço Reservado para Rodapé 4">
            <a:extLst>
              <a:ext uri="{FF2B5EF4-FFF2-40B4-BE49-F238E27FC236}">
                <a16:creationId xmlns:a16="http://schemas.microsoft.com/office/drawing/2014/main" id="{7459776D-4049-CB00-C321-0627C169B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33500" y="6356349"/>
            <a:ext cx="3819228" cy="365125"/>
          </a:xfrm>
        </p:spPr>
        <p:txBody>
          <a:bodyPr rtlCol="0"/>
          <a:lstStyle>
            <a:lvl1pPr algn="l">
              <a:defRPr lang="pt-BR" sz="900"/>
            </a:lvl1pPr>
          </a:lstStyle>
          <a:p>
            <a:pPr rtl="0"/>
            <a:r>
              <a:rPr lang="pt-BR"/>
              <a:t>TÍTULO DA APRESENTAÇÃO</a:t>
            </a:r>
          </a:p>
        </p:txBody>
      </p:sp>
      <p:sp>
        <p:nvSpPr>
          <p:cNvPr id="16" name="Espaço Reservado para o Número do Slide 5">
            <a:extLst>
              <a:ext uri="{FF2B5EF4-FFF2-40B4-BE49-F238E27FC236}">
                <a16:creationId xmlns:a16="http://schemas.microsoft.com/office/drawing/2014/main" id="{EDE114AF-34C6-A062-7340-858BC27DA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 rtlCol="0"/>
          <a:lstStyle>
            <a:lvl1pPr>
              <a:defRPr lang="pt-BR" sz="900"/>
            </a:lvl1pPr>
          </a:lstStyle>
          <a:p>
            <a:pPr rtl="0"/>
            <a:fld id="{A49DFD55-3C28-40EF-9E31-A92D2E4017FF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49735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bra de seção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406400"/>
            <a:ext cx="4179570" cy="3457971"/>
          </a:xfrm>
        </p:spPr>
        <p:txBody>
          <a:bodyPr rtlCol="0" anchor="b">
            <a:noAutofit/>
          </a:bodyPr>
          <a:lstStyle>
            <a:lvl1pPr algn="l">
              <a:defRPr lang="pt-BR" sz="3600" spc="1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pt-BR"/>
              <a:t>CLIQUE PARA adicionar um título</a:t>
            </a:r>
          </a:p>
        </p:txBody>
      </p:sp>
      <p:pic>
        <p:nvPicPr>
          <p:cNvPr id="4" name="Elemento gráfico 3">
            <a:extLst>
              <a:ext uri="{FF2B5EF4-FFF2-40B4-BE49-F238E27FC236}">
                <a16:creationId xmlns:a16="http://schemas.microsoft.com/office/drawing/2014/main" id="{5E045004-3604-59DC-13E0-7A0B2DF78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329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is Conteúdos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Elemento gráfico 9">
            <a:extLst>
              <a:ext uri="{FF2B5EF4-FFF2-40B4-BE49-F238E27FC236}">
                <a16:creationId xmlns:a16="http://schemas.microsoft.com/office/drawing/2014/main" id="{955F7B05-9431-1FBA-415D-6CF2DF562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093633" cy="391239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568961"/>
            <a:ext cx="8420100" cy="1780860"/>
          </a:xfrm>
        </p:spPr>
        <p:txBody>
          <a:bodyPr rtlCol="0" anchor="b">
            <a:normAutofit/>
          </a:bodyPr>
          <a:lstStyle>
            <a:lvl1pPr>
              <a:defRPr lang="pt-BR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/>
              <a:t>CLIQUE PARA adicionar um título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97255"/>
            <a:ext cx="3924300" cy="464499"/>
          </a:xfrm>
        </p:spPr>
        <p:txBody>
          <a:bodyPr rtlCol="0" anchor="t">
            <a:normAutofit/>
          </a:bodyPr>
          <a:lstStyle>
            <a:lvl1pPr marL="0" indent="0">
              <a:buNone/>
              <a:defRPr lang="pt-BR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lang="pt-BR" sz="2000" b="1"/>
            </a:lvl2pPr>
            <a:lvl3pPr marL="914400" indent="0">
              <a:buNone/>
              <a:defRPr lang="pt-BR" sz="1800" b="1"/>
            </a:lvl3pPr>
            <a:lvl4pPr marL="1371600" indent="0">
              <a:buNone/>
              <a:defRPr lang="pt-BR" sz="1600" b="1"/>
            </a:lvl4pPr>
            <a:lvl5pPr marL="1828800" indent="0">
              <a:buNone/>
              <a:defRPr lang="pt-BR" sz="1600" b="1"/>
            </a:lvl5pPr>
            <a:lvl6pPr marL="2286000" indent="0">
              <a:buNone/>
              <a:defRPr lang="pt-BR" sz="1600" b="1"/>
            </a:lvl6pPr>
            <a:lvl7pPr marL="2743200" indent="0">
              <a:buNone/>
              <a:defRPr lang="pt-BR" sz="1600" b="1"/>
            </a:lvl7pPr>
            <a:lvl8pPr marL="3200400" indent="0">
              <a:buNone/>
              <a:defRPr lang="pt-BR" sz="1600" b="1"/>
            </a:lvl8pPr>
            <a:lvl9pPr marL="3657600" indent="0">
              <a:buNone/>
              <a:defRPr lang="pt-BR" sz="1600" b="1"/>
            </a:lvl9pPr>
          </a:lstStyle>
          <a:p>
            <a:pPr lvl="0" rtl="0"/>
            <a:r>
              <a:rPr lang="pt-BR"/>
              <a:t>Clique para adicionar o texto</a:t>
            </a:r>
          </a:p>
        </p:txBody>
      </p:sp>
      <p:sp>
        <p:nvSpPr>
          <p:cNvPr id="7" name="Espaço Reservado para Conteúdo 3">
            <a:extLst>
              <a:ext uri="{FF2B5EF4-FFF2-40B4-BE49-F238E27FC236}">
                <a16:creationId xmlns:a16="http://schemas.microsoft.com/office/drawing/2014/main" id="{07FF22E3-5928-787E-B062-FA18127D3BD9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2933700" y="3251596"/>
            <a:ext cx="3943627" cy="3234264"/>
          </a:xfrm>
        </p:spPr>
        <p:txBody>
          <a:bodyPr tIns="0"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lang="pt-BR"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pt-BR"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pt-BR"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pt-BR" sz="1800" spc="50" baseline="0"/>
            </a:lvl4pPr>
            <a:lvl5pPr marL="1143000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pt-BR" sz="1800" spc="50" baseline="0"/>
            </a:lvl5pPr>
          </a:lstStyle>
          <a:p>
            <a:pPr lvl="0" rtl="0"/>
            <a:r>
              <a:rPr lang="pt-BR"/>
              <a:t>Clique para adicionar conteúdo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97255"/>
            <a:ext cx="3943627" cy="464499"/>
          </a:xfrm>
        </p:spPr>
        <p:txBody>
          <a:bodyPr rtlCol="0" anchor="t">
            <a:normAutofit/>
          </a:bodyPr>
          <a:lstStyle>
            <a:lvl1pPr marL="0" indent="0">
              <a:buNone/>
              <a:defRPr lang="pt-BR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lang="pt-BR" sz="2000" b="1"/>
            </a:lvl2pPr>
            <a:lvl3pPr marL="914400" indent="0">
              <a:buNone/>
              <a:defRPr lang="pt-BR" sz="1800" b="1"/>
            </a:lvl3pPr>
            <a:lvl4pPr marL="1371600" indent="0">
              <a:buNone/>
              <a:defRPr lang="pt-BR" sz="1600" b="1"/>
            </a:lvl4pPr>
            <a:lvl5pPr marL="1828800" indent="0">
              <a:buNone/>
              <a:defRPr lang="pt-BR" sz="1600" b="1"/>
            </a:lvl5pPr>
            <a:lvl6pPr marL="2286000" indent="0">
              <a:buNone/>
              <a:defRPr lang="pt-BR" sz="1600" b="1"/>
            </a:lvl6pPr>
            <a:lvl7pPr marL="2743200" indent="0">
              <a:buNone/>
              <a:defRPr lang="pt-BR" sz="1600" b="1"/>
            </a:lvl7pPr>
            <a:lvl8pPr marL="3200400" indent="0">
              <a:buNone/>
              <a:defRPr lang="pt-BR" sz="1600" b="1"/>
            </a:lvl8pPr>
            <a:lvl9pPr marL="3657600" indent="0">
              <a:buNone/>
              <a:defRPr lang="pt-BR" sz="1600" b="1"/>
            </a:lvl9pPr>
          </a:lstStyle>
          <a:p>
            <a:pPr lvl="0" rtl="0"/>
            <a:r>
              <a:rPr lang="pt-BR"/>
              <a:t>Clique para adicionar o texto</a:t>
            </a:r>
          </a:p>
        </p:txBody>
      </p:sp>
      <p:sp>
        <p:nvSpPr>
          <p:cNvPr id="9" name="Espaço Reservado para Conteúdo 3">
            <a:extLst>
              <a:ext uri="{FF2B5EF4-FFF2-40B4-BE49-F238E27FC236}">
                <a16:creationId xmlns:a16="http://schemas.microsoft.com/office/drawing/2014/main" id="{178E4D0B-96F1-45F3-6B2A-5FA31A37257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410173" y="3251595"/>
            <a:ext cx="3943627" cy="3234264"/>
          </a:xfrm>
        </p:spPr>
        <p:txBody>
          <a:bodyPr tIns="0"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lang="pt-BR"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pt-BR"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pt-BR"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pt-BR" sz="1800" spc="50" baseline="0"/>
            </a:lvl4pPr>
            <a:lvl5pPr marL="1143000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pt-BR" sz="1800" spc="50" baseline="0"/>
            </a:lvl5pPr>
          </a:lstStyle>
          <a:p>
            <a:pPr lvl="0" rtl="0"/>
            <a:r>
              <a:rPr lang="pt-BR"/>
              <a:t>Clique para adicionar conteúdo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13" name="Espaço Reservado para Rodapé 4">
            <a:extLst>
              <a:ext uri="{FF2B5EF4-FFF2-40B4-BE49-F238E27FC236}">
                <a16:creationId xmlns:a16="http://schemas.microsoft.com/office/drawing/2014/main" id="{5F41582C-9AD2-F126-40F3-D43E77D15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69260" y="6356349"/>
            <a:ext cx="3819228" cy="365125"/>
          </a:xfrm>
        </p:spPr>
        <p:txBody>
          <a:bodyPr rtlCol="0"/>
          <a:lstStyle>
            <a:lvl1pPr algn="l">
              <a:defRPr lang="pt-BR" sz="900"/>
            </a:lvl1pPr>
          </a:lstStyle>
          <a:p>
            <a:pPr rtl="0"/>
            <a:r>
              <a:rPr lang="pt-BR"/>
              <a:t>TÍTULO DA APRESENTAÇÃO</a:t>
            </a:r>
          </a:p>
        </p:txBody>
      </p:sp>
      <p:sp>
        <p:nvSpPr>
          <p:cNvPr id="14" name="Espaço Reservado para o Número do Slide 5">
            <a:extLst>
              <a:ext uri="{FF2B5EF4-FFF2-40B4-BE49-F238E27FC236}">
                <a16:creationId xmlns:a16="http://schemas.microsoft.com/office/drawing/2014/main" id="{341F76B1-7BEF-7A88-1394-1164BFF08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 rtlCol="0"/>
          <a:lstStyle>
            <a:lvl1pPr>
              <a:defRPr lang="pt-BR" sz="900"/>
            </a:lvl1pPr>
          </a:lstStyle>
          <a:p>
            <a:pPr rtl="0"/>
            <a:fld id="{A49DFD55-3C28-40EF-9E31-A92D2E4017FF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4012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is conteúdos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1120" y="558801"/>
            <a:ext cx="9953308" cy="1780860"/>
          </a:xfrm>
        </p:spPr>
        <p:txBody>
          <a:bodyPr rtlCol="0" anchor="b">
            <a:normAutofit/>
          </a:bodyPr>
          <a:lstStyle>
            <a:lvl1pPr>
              <a:defRPr lang="pt-BR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/>
              <a:t>CLIQUE PARA adicionar um título</a:t>
            </a: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6A217F83-0BDB-C70B-29FE-2651DE1915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429817" y="0"/>
            <a:ext cx="7762183" cy="2754814"/>
            <a:chOff x="7334250" y="0"/>
            <a:chExt cx="4857750" cy="1724025"/>
          </a:xfrm>
        </p:grpSpPr>
        <p:cxnSp>
          <p:nvCxnSpPr>
            <p:cNvPr id="11" name="Conector Reto 10">
              <a:extLst>
                <a:ext uri="{FF2B5EF4-FFF2-40B4-BE49-F238E27FC236}">
                  <a16:creationId xmlns:a16="http://schemas.microsoft.com/office/drawing/2014/main" id="{E0C62368-3F79-C078-7086-B23D2F5A09F8}"/>
                </a:ext>
              </a:extLst>
            </p:cNvPr>
            <p:cNvCxnSpPr/>
            <p:nvPr userDrawn="1"/>
          </p:nvCxnSpPr>
          <p:spPr>
            <a:xfrm flipH="1" flipV="1">
              <a:off x="7334250" y="0"/>
              <a:ext cx="485775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to 11">
              <a:extLst>
                <a:ext uri="{FF2B5EF4-FFF2-40B4-BE49-F238E27FC236}">
                  <a16:creationId xmlns:a16="http://schemas.microsoft.com/office/drawing/2014/main" id="{609BDD71-BF2E-BDB0-A625-D8371AEA1CA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487150" y="0"/>
              <a:ext cx="704850" cy="17240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Espaço Reservado para Texto 2">
            <a:extLst>
              <a:ext uri="{FF2B5EF4-FFF2-40B4-BE49-F238E27FC236}">
                <a16:creationId xmlns:a16="http://schemas.microsoft.com/office/drawing/2014/main" id="{83354B96-CD25-BE1C-8CA2-3825F820B75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41120" y="2960877"/>
            <a:ext cx="2722880" cy="351284"/>
          </a:xfrm>
        </p:spPr>
        <p:txBody>
          <a:bodyPr rtlCol="0" anchor="t">
            <a:normAutofit/>
          </a:bodyPr>
          <a:lstStyle>
            <a:lvl1pPr marL="0" indent="0">
              <a:buNone/>
              <a:defRPr lang="pt-BR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lang="pt-BR" sz="2000" b="1"/>
            </a:lvl2pPr>
            <a:lvl3pPr marL="914400" indent="0">
              <a:buNone/>
              <a:defRPr lang="pt-BR" sz="1800" b="1"/>
            </a:lvl3pPr>
            <a:lvl4pPr marL="1371600" indent="0">
              <a:buNone/>
              <a:defRPr lang="pt-BR" sz="1600" b="1"/>
            </a:lvl4pPr>
            <a:lvl5pPr marL="1828800" indent="0">
              <a:buNone/>
              <a:defRPr lang="pt-BR" sz="1600" b="1"/>
            </a:lvl5pPr>
            <a:lvl6pPr marL="2286000" indent="0">
              <a:buNone/>
              <a:defRPr lang="pt-BR" sz="1600" b="1"/>
            </a:lvl6pPr>
            <a:lvl7pPr marL="2743200" indent="0">
              <a:buNone/>
              <a:defRPr lang="pt-BR" sz="1600" b="1"/>
            </a:lvl7pPr>
            <a:lvl8pPr marL="3200400" indent="0">
              <a:buNone/>
              <a:defRPr lang="pt-BR" sz="1600" b="1"/>
            </a:lvl8pPr>
            <a:lvl9pPr marL="3657600" indent="0">
              <a:buNone/>
              <a:defRPr lang="pt-BR" sz="1600" b="1"/>
            </a:lvl9pPr>
          </a:lstStyle>
          <a:p>
            <a:pPr lvl="0" rtl="0"/>
            <a:r>
              <a:rPr lang="pt-BR"/>
              <a:t>Clique para adicionar o texto</a:t>
            </a:r>
          </a:p>
        </p:txBody>
      </p:sp>
      <p:sp>
        <p:nvSpPr>
          <p:cNvPr id="5" name="Espaço Reservado para Conteúdo 3">
            <a:extLst>
              <a:ext uri="{FF2B5EF4-FFF2-40B4-BE49-F238E27FC236}">
                <a16:creationId xmlns:a16="http://schemas.microsoft.com/office/drawing/2014/main" id="{CDD81865-54C7-7674-4B2E-041D05C1D14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1341120" y="3392035"/>
            <a:ext cx="2722880" cy="2907164"/>
          </a:xfrm>
        </p:spPr>
        <p:txBody>
          <a:bodyPr tIns="0" rtlCol="0">
            <a:normAutofit/>
          </a:bodyPr>
          <a:lstStyle>
            <a:lvl1pPr marL="283464" indent="-283464">
              <a:lnSpc>
                <a:spcPct val="100000"/>
              </a:lnSpc>
              <a:buFont typeface="+mj-lt"/>
              <a:buAutoNum type="arabicPeriod"/>
              <a:defRPr lang="pt-BR" sz="1800" b="0" spc="50" baseline="0"/>
            </a:lvl1pPr>
            <a:lvl2pPr marL="566928" indent="-342900">
              <a:lnSpc>
                <a:spcPct val="100000"/>
              </a:lnSpc>
              <a:spcBef>
                <a:spcPts val="1000"/>
              </a:spcBef>
              <a:buFont typeface="+mj-lt"/>
              <a:buAutoNum type="alphaLcPeriod"/>
              <a:defRPr lang="pt-BR" sz="1800" spc="50" baseline="0"/>
            </a:lvl2pPr>
            <a:lvl3pPr marL="850392" indent="-342900">
              <a:lnSpc>
                <a:spcPct val="100000"/>
              </a:lnSpc>
              <a:spcBef>
                <a:spcPts val="1000"/>
              </a:spcBef>
              <a:buFont typeface="+mj-lt"/>
              <a:buAutoNum type="arabicParenR"/>
              <a:defRPr lang="pt-BR" sz="1800" spc="50" baseline="0"/>
            </a:lvl3pPr>
            <a:lvl4pPr marL="1042416" indent="-342900">
              <a:lnSpc>
                <a:spcPct val="100000"/>
              </a:lnSpc>
              <a:spcBef>
                <a:spcPts val="1000"/>
              </a:spcBef>
              <a:buFont typeface="+mj-lt"/>
              <a:buAutoNum type="alphaLcParenR"/>
              <a:defRPr lang="pt-BR" sz="1800" spc="50" baseline="0"/>
            </a:lvl4pPr>
            <a:lvl5pPr marL="1074420" indent="-400050">
              <a:lnSpc>
                <a:spcPct val="100000"/>
              </a:lnSpc>
              <a:spcBef>
                <a:spcPts val="1000"/>
              </a:spcBef>
              <a:buFont typeface="+mj-lt"/>
              <a:buAutoNum type="romanLcPeriod"/>
              <a:defRPr lang="pt-BR" sz="1800" spc="50" baseline="0"/>
            </a:lvl5pPr>
          </a:lstStyle>
          <a:p>
            <a:pPr lvl="0" rtl="0"/>
            <a:r>
              <a:rPr lang="pt-BR"/>
              <a:t>Clique para adicionar conteúdo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</p:txBody>
      </p:sp>
      <p:sp>
        <p:nvSpPr>
          <p:cNvPr id="17" name="Espaço Reservado para Texto 2">
            <a:extLst>
              <a:ext uri="{FF2B5EF4-FFF2-40B4-BE49-F238E27FC236}">
                <a16:creationId xmlns:a16="http://schemas.microsoft.com/office/drawing/2014/main" id="{6F39BA57-7F1C-623F-BC7F-B689C5AC33EA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4754881" y="2960877"/>
            <a:ext cx="5516880" cy="351284"/>
          </a:xfrm>
        </p:spPr>
        <p:txBody>
          <a:bodyPr rtlCol="0" anchor="t">
            <a:normAutofit/>
          </a:bodyPr>
          <a:lstStyle>
            <a:lvl1pPr marL="0" indent="0">
              <a:buNone/>
              <a:defRPr lang="pt-BR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lang="pt-BR" sz="2000" b="1"/>
            </a:lvl2pPr>
            <a:lvl3pPr marL="914400" indent="0">
              <a:buNone/>
              <a:defRPr lang="pt-BR" sz="1800" b="1"/>
            </a:lvl3pPr>
            <a:lvl4pPr marL="1371600" indent="0">
              <a:buNone/>
              <a:defRPr lang="pt-BR" sz="1600" b="1"/>
            </a:lvl4pPr>
            <a:lvl5pPr marL="1828800" indent="0">
              <a:buNone/>
              <a:defRPr lang="pt-BR" sz="1600" b="1"/>
            </a:lvl5pPr>
            <a:lvl6pPr marL="2286000" indent="0">
              <a:buNone/>
              <a:defRPr lang="pt-BR" sz="1600" b="1"/>
            </a:lvl6pPr>
            <a:lvl7pPr marL="2743200" indent="0">
              <a:buNone/>
              <a:defRPr lang="pt-BR" sz="1600" b="1"/>
            </a:lvl7pPr>
            <a:lvl8pPr marL="3200400" indent="0">
              <a:buNone/>
              <a:defRPr lang="pt-BR" sz="1600" b="1"/>
            </a:lvl8pPr>
            <a:lvl9pPr marL="3657600" indent="0">
              <a:buNone/>
              <a:defRPr lang="pt-BR" sz="1600" b="1"/>
            </a:lvl9pPr>
          </a:lstStyle>
          <a:p>
            <a:pPr lvl="0" rtl="0"/>
            <a:r>
              <a:rPr lang="pt-BR"/>
              <a:t>Clique para adicionar o texto</a:t>
            </a:r>
          </a:p>
        </p:txBody>
      </p:sp>
      <p:sp>
        <p:nvSpPr>
          <p:cNvPr id="3" name="Espaço Reservado para Conteúdo 3">
            <a:extLst>
              <a:ext uri="{FF2B5EF4-FFF2-40B4-BE49-F238E27FC236}">
                <a16:creationId xmlns:a16="http://schemas.microsoft.com/office/drawing/2014/main" id="{94BF07A4-5A33-0B3C-A378-AB2435F1D5F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754881" y="3324859"/>
            <a:ext cx="5506720" cy="3031489"/>
          </a:xfrm>
        </p:spPr>
        <p:txBody>
          <a:bodyPr tIns="0"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lang="pt-BR"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pt-BR"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pt-BR"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pt-BR" sz="1800" spc="50" baseline="0"/>
            </a:lvl4pPr>
            <a:lvl5pPr marL="1143000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pt-BR" sz="1800" spc="50" baseline="0"/>
            </a:lvl5pPr>
          </a:lstStyle>
          <a:p>
            <a:pPr lvl="0" rtl="0"/>
            <a:r>
              <a:rPr lang="pt-BR"/>
              <a:t>Clique para adicionar conteúdo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19" name="Espaço Reservado para Rodapé 4">
            <a:extLst>
              <a:ext uri="{FF2B5EF4-FFF2-40B4-BE49-F238E27FC236}">
                <a16:creationId xmlns:a16="http://schemas.microsoft.com/office/drawing/2014/main" id="{63DC63A6-41FE-6C2D-9A53-0AE4A6DBF39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333500" y="6356349"/>
            <a:ext cx="3819228" cy="365125"/>
          </a:xfrm>
        </p:spPr>
        <p:txBody>
          <a:bodyPr rtlCol="0"/>
          <a:lstStyle>
            <a:lvl1pPr algn="l">
              <a:defRPr lang="pt-BR" sz="900"/>
            </a:lvl1pPr>
          </a:lstStyle>
          <a:p>
            <a:pPr rtl="0"/>
            <a:r>
              <a:rPr lang="pt-BR"/>
              <a:t>TÍTULO DA APRESENTAÇÃO</a:t>
            </a:r>
          </a:p>
        </p:txBody>
      </p:sp>
      <p:sp>
        <p:nvSpPr>
          <p:cNvPr id="20" name="Espaço Reservado para o Número do Slide 5">
            <a:extLst>
              <a:ext uri="{FF2B5EF4-FFF2-40B4-BE49-F238E27FC236}">
                <a16:creationId xmlns:a16="http://schemas.microsoft.com/office/drawing/2014/main" id="{0B5130EC-B05B-5489-FBEC-DBEB6D1E737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373350" y="6356349"/>
            <a:ext cx="987552" cy="365125"/>
          </a:xfrm>
        </p:spPr>
        <p:txBody>
          <a:bodyPr rtlCol="0"/>
          <a:lstStyle>
            <a:lvl1pPr>
              <a:defRPr lang="pt-BR" sz="900"/>
            </a:lvl1pPr>
          </a:lstStyle>
          <a:p>
            <a:pPr rtl="0"/>
            <a:fld id="{A49DFD55-3C28-40EF-9E31-A92D2E4017FF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12085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u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3B2CC92D-F90A-CB67-4860-D6939AC29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094182" y="0"/>
            <a:ext cx="1745673" cy="38977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4" y="1671639"/>
            <a:ext cx="5884027" cy="1204912"/>
          </a:xfrm>
        </p:spPr>
        <p:txBody>
          <a:bodyPr rtlCol="0" anchor="b">
            <a:normAutofit/>
          </a:bodyPr>
          <a:lstStyle>
            <a:lvl1pPr>
              <a:defRPr lang="pt-BR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/>
              <a:t>CLIQUE PARA adicionar um título</a:t>
            </a:r>
          </a:p>
        </p:txBody>
      </p:sp>
      <p:sp>
        <p:nvSpPr>
          <p:cNvPr id="13" name="Espaço Reservado para Imagem 12">
            <a:extLst>
              <a:ext uri="{FF2B5EF4-FFF2-40B4-BE49-F238E27FC236}">
                <a16:creationId xmlns:a16="http://schemas.microsoft.com/office/drawing/2014/main" id="{4C376638-5C5B-8E5B-0C26-8F63B98EA41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8230" y="-9144"/>
            <a:ext cx="5481955" cy="6876288"/>
          </a:xfrm>
          <a:custGeom>
            <a:avLst/>
            <a:gdLst>
              <a:gd name="connsiteX0" fmla="*/ 0 w 5476875"/>
              <a:gd name="connsiteY0" fmla="*/ 0 h 6858000"/>
              <a:gd name="connsiteX1" fmla="*/ 5476875 w 5476875"/>
              <a:gd name="connsiteY1" fmla="*/ 0 h 6858000"/>
              <a:gd name="connsiteX2" fmla="*/ 5476875 w 5476875"/>
              <a:gd name="connsiteY2" fmla="*/ 6858000 h 6858000"/>
              <a:gd name="connsiteX3" fmla="*/ 0 w 5476875"/>
              <a:gd name="connsiteY3" fmla="*/ 6858000 h 6858000"/>
              <a:gd name="connsiteX4" fmla="*/ 0 w 5476875"/>
              <a:gd name="connsiteY4" fmla="*/ 0 h 6858000"/>
              <a:gd name="connsiteX0" fmla="*/ 0 w 5476875"/>
              <a:gd name="connsiteY0" fmla="*/ 0 h 6858000"/>
              <a:gd name="connsiteX1" fmla="*/ 2520315 w 5476875"/>
              <a:gd name="connsiteY1" fmla="*/ 0 h 6858000"/>
              <a:gd name="connsiteX2" fmla="*/ 5476875 w 5476875"/>
              <a:gd name="connsiteY2" fmla="*/ 6858000 h 6858000"/>
              <a:gd name="connsiteX3" fmla="*/ 0 w 5476875"/>
              <a:gd name="connsiteY3" fmla="*/ 6858000 h 6858000"/>
              <a:gd name="connsiteX4" fmla="*/ 0 w 5476875"/>
              <a:gd name="connsiteY4" fmla="*/ 0 h 6858000"/>
              <a:gd name="connsiteX0" fmla="*/ 5080 w 5481955"/>
              <a:gd name="connsiteY0" fmla="*/ 0 h 6858000"/>
              <a:gd name="connsiteX1" fmla="*/ 2525395 w 5481955"/>
              <a:gd name="connsiteY1" fmla="*/ 0 h 6858000"/>
              <a:gd name="connsiteX2" fmla="*/ 5481955 w 5481955"/>
              <a:gd name="connsiteY2" fmla="*/ 6858000 h 6858000"/>
              <a:gd name="connsiteX3" fmla="*/ 5080 w 5481955"/>
              <a:gd name="connsiteY3" fmla="*/ 6858000 h 6858000"/>
              <a:gd name="connsiteX4" fmla="*/ 0 w 5481955"/>
              <a:gd name="connsiteY4" fmla="*/ 4805680 h 6858000"/>
              <a:gd name="connsiteX5" fmla="*/ 5080 w 5481955"/>
              <a:gd name="connsiteY5" fmla="*/ 0 h 685800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805680 h 6863080"/>
              <a:gd name="connsiteX5" fmla="*/ 5080 w 5481955"/>
              <a:gd name="connsiteY5" fmla="*/ 0 h 686308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805680 h 6863080"/>
              <a:gd name="connsiteX5" fmla="*/ 5080 w 5481955"/>
              <a:gd name="connsiteY5" fmla="*/ 0 h 686308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805680 h 6863080"/>
              <a:gd name="connsiteX5" fmla="*/ 5080 w 5481955"/>
              <a:gd name="connsiteY5" fmla="*/ 0 h 686308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759960 h 6863080"/>
              <a:gd name="connsiteX5" fmla="*/ 5080 w 5481955"/>
              <a:gd name="connsiteY5" fmla="*/ 0 h 686308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759960 h 6863080"/>
              <a:gd name="connsiteX5" fmla="*/ 5080 w 5481955"/>
              <a:gd name="connsiteY5" fmla="*/ 0 h 686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81955" h="6863080">
                <a:moveTo>
                  <a:pt x="5080" y="0"/>
                </a:moveTo>
                <a:lnTo>
                  <a:pt x="2525395" y="0"/>
                </a:lnTo>
                <a:lnTo>
                  <a:pt x="5481955" y="6858000"/>
                </a:lnTo>
                <a:lnTo>
                  <a:pt x="899160" y="6863080"/>
                </a:lnTo>
                <a:cubicBezTo>
                  <a:pt x="506307" y="5933440"/>
                  <a:pt x="413173" y="5720080"/>
                  <a:pt x="0" y="4759960"/>
                </a:cubicBezTo>
                <a:cubicBezTo>
                  <a:pt x="1693" y="3158067"/>
                  <a:pt x="3387" y="1601893"/>
                  <a:pt x="5080" y="0"/>
                </a:cubicBezTo>
                <a:close/>
              </a:path>
            </a:pathLst>
          </a:custGeom>
        </p:spPr>
        <p:txBody>
          <a:bodyPr lIns="274320" tIns="91440" bIns="91440" rtlCol="0">
            <a:normAutofit/>
          </a:bodyPr>
          <a:lstStyle>
            <a:lvl1pPr marL="0" indent="0" algn="l">
              <a:buNone/>
              <a:defRPr lang="pt-BR" sz="20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/>
              <a:t>Clique no ícone para adicionar uma imagem</a:t>
            </a:r>
            <a:endParaRPr lang="pt-BR" dirty="0"/>
          </a:p>
        </p:txBody>
      </p:sp>
      <p:sp>
        <p:nvSpPr>
          <p:cNvPr id="4" name="Espaço Reservado para Rodapé 4">
            <a:extLst>
              <a:ext uri="{FF2B5EF4-FFF2-40B4-BE49-F238E27FC236}">
                <a16:creationId xmlns:a16="http://schemas.microsoft.com/office/drawing/2014/main" id="{04569D00-2037-2A8D-943B-22FAC1C0B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25500" y="6356349"/>
            <a:ext cx="3819228" cy="365125"/>
          </a:xfrm>
        </p:spPr>
        <p:txBody>
          <a:bodyPr rtlCol="0"/>
          <a:lstStyle>
            <a:lvl1pPr algn="l">
              <a:defRPr lang="pt-BR" sz="900"/>
            </a:lvl1pPr>
          </a:lstStyle>
          <a:p>
            <a:pPr rtl="0"/>
            <a:r>
              <a:rPr lang="pt-BR"/>
              <a:t>TÍTULO DA APRESENTAÇÃO</a:t>
            </a:r>
          </a:p>
        </p:txBody>
      </p:sp>
      <p:sp>
        <p:nvSpPr>
          <p:cNvPr id="5" name="Espaço Reservado para o Número do Slide 5">
            <a:extLst>
              <a:ext uri="{FF2B5EF4-FFF2-40B4-BE49-F238E27FC236}">
                <a16:creationId xmlns:a16="http://schemas.microsoft.com/office/drawing/2014/main" id="{75967A9D-0B53-4F3F-0872-495C23A33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 rtlCol="0"/>
          <a:lstStyle>
            <a:lvl1pPr>
              <a:defRPr lang="pt-BR" sz="900"/>
            </a:lvl1pPr>
          </a:lstStyle>
          <a:p>
            <a:pPr rtl="0"/>
            <a:fld id="{A49DFD55-3C28-40EF-9E31-A92D2E4017FF}" type="slidenum">
              <a:rPr lang="pt-BR" smtClean="0"/>
              <a:pPr rtl="0"/>
              <a:t>‹nº›</a:t>
            </a:fld>
            <a:endParaRPr lang="pt-BR" dirty="0"/>
          </a:p>
        </p:txBody>
      </p:sp>
      <p:sp>
        <p:nvSpPr>
          <p:cNvPr id="8" name="Espaço Reservado para Conteúdo 3">
            <a:extLst>
              <a:ext uri="{FF2B5EF4-FFF2-40B4-BE49-F238E27FC236}">
                <a16:creationId xmlns:a16="http://schemas.microsoft.com/office/drawing/2014/main" id="{643B0E9A-A777-8745-6A36-0A79CB5E036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5453725" y="3660774"/>
            <a:ext cx="5907176" cy="2536826"/>
          </a:xfrm>
        </p:spPr>
        <p:txBody>
          <a:bodyPr tIns="0"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lang="pt-BR"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pt-BR"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pt-BR"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pt-BR" sz="1800" spc="50" baseline="0"/>
            </a:lvl4pPr>
            <a:lvl5pPr marL="115214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pt-BR" sz="1800" spc="50" baseline="0"/>
            </a:lvl5pPr>
          </a:lstStyle>
          <a:p>
            <a:pPr lvl="0" rtl="0"/>
            <a:r>
              <a:rPr lang="pt-BR"/>
              <a:t>Clique para adicionar conteúdo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917780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pt-BR"/>
            </a:defPPr>
          </a:lstStyle>
          <a:p>
            <a:pPr rtl="0"/>
            <a:r>
              <a:rPr lang="pt-BR"/>
              <a:t>Clique para editar o estilo de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pt-BR"/>
            </a:defPPr>
          </a:lstStyle>
          <a:p>
            <a:pPr lvl="0" rtl="0"/>
            <a:r>
              <a:rPr lang="pt-BR"/>
              <a:t>Clique para editar o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pt-BR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pt-BR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pt-BR"/>
              <a:t>TÍTULO DA APRESENTAÇÃO</a:t>
            </a:r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pt-BR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A49DFD55-3C28-40EF-9E31-A92D2E4017FF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19061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9" r:id="rId3"/>
    <p:sldLayoutId id="2147483670" r:id="rId4"/>
    <p:sldLayoutId id="2147483651" r:id="rId5"/>
    <p:sldLayoutId id="2147483671" r:id="rId6"/>
    <p:sldLayoutId id="2147483672" r:id="rId7"/>
    <p:sldLayoutId id="2147483673" r:id="rId8"/>
    <p:sldLayoutId id="2147483664" r:id="rId9"/>
    <p:sldLayoutId id="2147483674" r:id="rId10"/>
    <p:sldLayoutId id="2147483653" r:id="rId11"/>
    <p:sldLayoutId id="2147483667" r:id="rId12"/>
    <p:sldLayoutId id="2147483665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pt-BR"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pt-BR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pt-BR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pt-BR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pt-BR" noProof="0" dirty="0"/>
              <a:t>Clique para editar o estilo de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 rtl="0"/>
            <a:r>
              <a:rPr lang="pt-BR" noProof="0" dirty="0"/>
              <a:t>Clique para editar o texto Mestre</a:t>
            </a:r>
          </a:p>
          <a:p>
            <a:pPr lvl="1" rtl="0"/>
            <a:r>
              <a:rPr lang="pt-BR" noProof="0" dirty="0"/>
              <a:t>Segundo nível</a:t>
            </a:r>
          </a:p>
          <a:p>
            <a:pPr lvl="2" rtl="0"/>
            <a:r>
              <a:rPr lang="pt-BR" noProof="0" dirty="0"/>
              <a:t>Terceiro nível</a:t>
            </a:r>
          </a:p>
          <a:p>
            <a:pPr lvl="3" rtl="0"/>
            <a:r>
              <a:rPr lang="pt-BR" noProof="0" dirty="0"/>
              <a:t>Quarto nível</a:t>
            </a:r>
          </a:p>
          <a:p>
            <a:pPr lvl="4" rtl="0"/>
            <a:r>
              <a:rPr lang="pt-BR" noProof="0" dirty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rtl="0"/>
            <a:fld id="{76D0790B-18CF-4284-B479-4F95A66DEDDE}" type="datetime1">
              <a:rPr lang="pt-BR" noProof="0" smtClean="0"/>
              <a:t>20/10/2025</a:t>
            </a:fld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rtl="0"/>
            <a:endParaRPr lang="pt-BR" noProof="0" dirty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rtl="0"/>
            <a:fld id="{3A98EE3D-8CD1-4C3F-BD1C-C98C9596463C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6048645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3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rtlCol="0" anchor="b">
            <a:normAutofit/>
          </a:bodyPr>
          <a:lstStyle/>
          <a:p>
            <a:r>
              <a:rPr lang="pt-BR" sz="1800"/>
              <a:t>Uso da Clusterização para Segmentação de Municípios Brasileiros com Base em Indicadores de Inovação</a:t>
            </a:r>
          </a:p>
        </p:txBody>
      </p:sp>
      <p:pic>
        <p:nvPicPr>
          <p:cNvPr id="1026" name="Picture 2" descr="Distributed computing. Big data visual representation. Cluster analysis visualization. Global communication network. Advanced analytics. Social media graph. - 163962664">
            <a:extLst>
              <a:ext uri="{FF2B5EF4-FFF2-40B4-BE49-F238E27FC236}">
                <a16:creationId xmlns:a16="http://schemas.microsoft.com/office/drawing/2014/main" id="{85AEE318-1BBE-15CC-79EF-C5AC6BD6B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8805" y="695009"/>
            <a:ext cx="9661793" cy="3525671"/>
          </a:xfrm>
          <a:prstGeom prst="rect">
            <a:avLst/>
          </a:prstGeom>
          <a:solidFill>
            <a:srgbClr val="FFFFFF"/>
          </a:solidFill>
          <a:effectLst>
            <a:outerShdw blurRad="38100" dist="25400" dir="4440000">
              <a:srgbClr val="000000">
                <a:alpha val="36000"/>
              </a:srgbClr>
            </a:outerShdw>
          </a:effectLst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DB93FB3F-A8D4-46D3-A1C6-C79C645637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rtlCol="0" anchor="t">
            <a:normAutofit/>
          </a:bodyPr>
          <a:lstStyle/>
          <a:p>
            <a:r>
              <a:rPr lang="pt-BR" dirty="0"/>
              <a:t>Autores: Karen Cristina </a:t>
            </a:r>
            <a:r>
              <a:rPr lang="pt-BR" dirty="0" err="1"/>
              <a:t>Ilogti</a:t>
            </a:r>
            <a:r>
              <a:rPr lang="pt-BR" dirty="0"/>
              <a:t>,  </a:t>
            </a:r>
            <a:r>
              <a:rPr lang="pt-BR" dirty="0" err="1"/>
              <a:t>Klauber</a:t>
            </a:r>
            <a:r>
              <a:rPr lang="pt-BR" dirty="0"/>
              <a:t> Lavinas Pereira ,  Ulysses Araujo Bispo</a:t>
            </a:r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37FC7204-3AE1-3F32-BF9B-C0BEA8F5CD6C}"/>
              </a:ext>
            </a:extLst>
          </p:cNvPr>
          <p:cNvSpPr txBox="1">
            <a:spLocks/>
          </p:cNvSpPr>
          <p:nvPr/>
        </p:nvSpPr>
        <p:spPr>
          <a:xfrm>
            <a:off x="1022652" y="5791200"/>
            <a:ext cx="10353762" cy="543472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2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/>
              <a:t>Curso:</a:t>
            </a:r>
            <a:r>
              <a:rPr lang="pt-BR" dirty="0"/>
              <a:t> Doutorado em Economia, Desenvolvimento e Políticas Públicas  (IDP) </a:t>
            </a:r>
          </a:p>
        </p:txBody>
      </p:sp>
    </p:spTree>
    <p:extLst>
      <p:ext uri="{BB962C8B-B14F-4D97-AF65-F5344CB8AC3E}">
        <p14:creationId xmlns:p14="http://schemas.microsoft.com/office/powerpoint/2010/main" val="4167884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EF5859-10C9-4588-9727-B9362E26C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0" y="218286"/>
            <a:ext cx="2895600" cy="696112"/>
          </a:xfrm>
        </p:spPr>
        <p:txBody>
          <a:bodyPr rtlCol="0"/>
          <a:lstStyle>
            <a:defPPr>
              <a:defRPr lang="pt-BR"/>
            </a:defPPr>
          </a:lstStyle>
          <a:p>
            <a:pPr rtl="0"/>
            <a:r>
              <a:rPr lang="pt-BR" dirty="0"/>
              <a:t>AGENDA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671D7E5-EF66-4BCD-8DAA-E9061157F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429" y="2639179"/>
            <a:ext cx="5208564" cy="3269589"/>
          </a:xfrm>
        </p:spPr>
        <p:txBody>
          <a:bodyPr rtlCol="0">
            <a:normAutofit/>
          </a:bodyPr>
          <a:lstStyle>
            <a:defPPr>
              <a:defRPr lang="pt-BR"/>
            </a:defPPr>
          </a:lstStyle>
          <a:p>
            <a:r>
              <a:rPr lang="pt-BR" dirty="0"/>
              <a:t>Tópico Um : Problema e Objetivo</a:t>
            </a:r>
          </a:p>
          <a:p>
            <a:r>
              <a:rPr lang="pt-BR" dirty="0"/>
              <a:t>Tópico Dois: Referencial Teórico</a:t>
            </a:r>
          </a:p>
          <a:p>
            <a:r>
              <a:rPr lang="pt-BR" dirty="0"/>
              <a:t>Tópico Três: Metodologia</a:t>
            </a:r>
          </a:p>
          <a:p>
            <a:r>
              <a:rPr lang="pt-BR" dirty="0"/>
              <a:t>Tópico Quatro: Análise dos Resultados Tópico Cinco: Descrição dos Clusters e Conclusão </a:t>
            </a:r>
          </a:p>
          <a:p>
            <a:r>
              <a:rPr lang="pt-BR" dirty="0"/>
              <a:t>Tópico Seis: Próximos passos </a:t>
            </a:r>
          </a:p>
        </p:txBody>
      </p:sp>
      <p:sp>
        <p:nvSpPr>
          <p:cNvPr id="5" name="Espaço Reservado para o Número do Slide 5">
            <a:extLst>
              <a:ext uri="{FF2B5EF4-FFF2-40B4-BE49-F238E27FC236}">
                <a16:creationId xmlns:a16="http://schemas.microsoft.com/office/drawing/2014/main" id="{B02A8827-B1A1-2D2F-D6DD-E886B886C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 rtlCol="0"/>
          <a:lstStyle>
            <a:defPPr>
              <a:defRPr lang="pt-BR"/>
            </a:defPPr>
          </a:lstStyle>
          <a:p>
            <a:pPr rtl="0"/>
            <a:fld id="{A49DFD55-3C28-40EF-9E31-A92D2E4017FF}" type="slidenum">
              <a:rPr lang="pt-BR" smtClean="0"/>
              <a:pPr rtl="0"/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13219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32731C-311B-46F7-A865-6C3AF6B09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2318" y="268360"/>
            <a:ext cx="7288282" cy="2121177"/>
          </a:xfrm>
        </p:spPr>
        <p:txBody>
          <a:bodyPr rtlCol="0"/>
          <a:lstStyle>
            <a:defPPr>
              <a:defRPr lang="pt-BR"/>
            </a:defPPr>
          </a:lstStyle>
          <a:p>
            <a:r>
              <a:rPr lang="pt-BR" dirty="0"/>
              <a:t>Problema e Objetivo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D5232F9-FD00-464A-9F17-619C91AEF8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22388" y="2763078"/>
            <a:ext cx="7288212" cy="3407051"/>
          </a:xfrm>
        </p:spPr>
        <p:txBody>
          <a:bodyPr rtlCol="0">
            <a:normAutofit/>
          </a:bodyPr>
          <a:lstStyle>
            <a:defPPr>
              <a:defRPr lang="pt-BR"/>
            </a:defPPr>
          </a:lstStyle>
          <a:p>
            <a:pPr rtl="0"/>
            <a:r>
              <a:rPr lang="pt-BR" dirty="0"/>
              <a:t>Abertura:</a:t>
            </a:r>
          </a:p>
          <a:p>
            <a:pPr lvl="1" rtl="0"/>
            <a:r>
              <a:rPr lang="pt-BR" b="1" dirty="0"/>
              <a:t>Problema</a:t>
            </a:r>
            <a:r>
              <a:rPr lang="pt-BR" dirty="0"/>
              <a:t> de Pesquisa: "</a:t>
            </a:r>
            <a:r>
              <a:rPr lang="pt-BR" b="1" dirty="0"/>
              <a:t>Como agrupar municípios brasileiros </a:t>
            </a:r>
            <a:r>
              <a:rPr lang="pt-BR" dirty="0"/>
              <a:t>com base </a:t>
            </a:r>
            <a:r>
              <a:rPr lang="pt-BR" b="1" dirty="0"/>
              <a:t>em seus perfis de inovação </a:t>
            </a:r>
            <a:r>
              <a:rPr lang="pt-BR" dirty="0"/>
              <a:t>e quais padrões podem orientar políticas públicas mais eficazes e regionalizadas?" </a:t>
            </a:r>
          </a:p>
          <a:p>
            <a:pPr lvl="1" rtl="0"/>
            <a:r>
              <a:rPr lang="pt-BR" b="1" dirty="0"/>
              <a:t>Objetivo</a:t>
            </a:r>
            <a:r>
              <a:rPr lang="pt-BR" dirty="0"/>
              <a:t>: "Nosso objetivo </a:t>
            </a:r>
            <a:r>
              <a:rPr lang="pt-BR" b="1" dirty="0"/>
              <a:t>é identificar agrupamentos de municípios por nível de desenvolvimento inovativo </a:t>
            </a:r>
            <a:r>
              <a:rPr lang="pt-BR" dirty="0"/>
              <a:t>para subsidiar a formulação de políticas públicas mais específicas, indo além das divisões políticas tradicionais.“</a:t>
            </a:r>
          </a:p>
        </p:txBody>
      </p:sp>
      <p:sp>
        <p:nvSpPr>
          <p:cNvPr id="14" name="Espaço Reservado para o Número do Slide 5">
            <a:extLst>
              <a:ext uri="{FF2B5EF4-FFF2-40B4-BE49-F238E27FC236}">
                <a16:creationId xmlns:a16="http://schemas.microsoft.com/office/drawing/2014/main" id="{ECE635A2-70B8-3EAB-6A18-952B02EBA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 rtlCol="0"/>
          <a:lstStyle>
            <a:defPPr>
              <a:defRPr lang="pt-BR"/>
            </a:defPPr>
          </a:lstStyle>
          <a:p>
            <a:pPr rtl="0"/>
            <a:fld id="{A49DFD55-3C28-40EF-9E31-A92D2E4017FF}" type="slidenum">
              <a:rPr lang="pt-BR" smtClean="0"/>
              <a:pPr rtl="0"/>
              <a:t>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71516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82906A-BE03-A994-24E2-4EECDEB957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AE6F83-48F6-F257-A6B4-7FDA3643A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2318" y="268360"/>
            <a:ext cx="7288282" cy="2121177"/>
          </a:xfrm>
        </p:spPr>
        <p:txBody>
          <a:bodyPr rtlCol="0"/>
          <a:lstStyle>
            <a:defPPr>
              <a:defRPr lang="pt-BR"/>
            </a:defPPr>
          </a:lstStyle>
          <a:p>
            <a:pPr rtl="0"/>
            <a:r>
              <a:rPr lang="pt-BR" dirty="0"/>
              <a:t>Referencial </a:t>
            </a:r>
            <a:r>
              <a:rPr lang="pt-BR" dirty="0" err="1"/>
              <a:t>teorico</a:t>
            </a:r>
            <a:endParaRPr lang="pt-BR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FCFADA3-D981-4F49-57EA-62FE27F8CB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22388" y="2763078"/>
            <a:ext cx="7288212" cy="3407051"/>
          </a:xfrm>
        </p:spPr>
        <p:txBody>
          <a:bodyPr rtlCol="0">
            <a:normAutofit lnSpcReduction="10000"/>
          </a:bodyPr>
          <a:lstStyle>
            <a:defPPr>
              <a:defRPr lang="pt-BR"/>
            </a:defPPr>
          </a:lstStyle>
          <a:p>
            <a:pPr rtl="0"/>
            <a:r>
              <a:rPr lang="pt-BR" dirty="0"/>
              <a:t>Explicação</a:t>
            </a:r>
          </a:p>
          <a:p>
            <a:pPr lvl="1" rtl="0"/>
            <a:r>
              <a:rPr lang="pt-BR" dirty="0"/>
              <a:t>Políticas Públicas: "Para nós, políticas públicas são escolhas estratégicas do governo para alocar recursos escassos e maximizar o bem-estar. Ter mecanismos que agrupem o público-alvo pode trazer economia e potencializar os resultados esperados." </a:t>
            </a:r>
          </a:p>
          <a:p>
            <a:pPr lvl="1" rtl="0"/>
            <a:r>
              <a:rPr lang="pt-BR" dirty="0"/>
              <a:t>Clusterização: "A clusterização é uma técnica de aprendizado de máquina não supervisionado. Ela agrupa dados de forma que objetos no mesmo grupo sejam mais semelhantes entre si do que em relação a objetos de outros grupos. Isso é ideal para nossa pesquisa, já que não temos um "gabarito" prévio para a segmentação dos municípios."</a:t>
            </a:r>
          </a:p>
        </p:txBody>
      </p:sp>
      <p:sp>
        <p:nvSpPr>
          <p:cNvPr id="14" name="Espaço Reservado para o Número do Slide 5">
            <a:extLst>
              <a:ext uri="{FF2B5EF4-FFF2-40B4-BE49-F238E27FC236}">
                <a16:creationId xmlns:a16="http://schemas.microsoft.com/office/drawing/2014/main" id="{6D66AB61-90BC-D757-9435-E01C1942A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 rtlCol="0"/>
          <a:lstStyle>
            <a:defPPr>
              <a:defRPr lang="pt-BR"/>
            </a:defPPr>
          </a:lstStyle>
          <a:p>
            <a:pPr rtl="0"/>
            <a:fld id="{A49DFD55-3C28-40EF-9E31-A92D2E4017FF}" type="slidenum">
              <a:rPr lang="pt-BR" smtClean="0"/>
              <a:pPr rtl="0"/>
              <a:t>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29634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B4D4D5-B77A-C7BF-7924-3AEEB12C3A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DBDCD4-ACAA-96AB-8500-B223C084E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2318" y="268360"/>
            <a:ext cx="7288282" cy="2121177"/>
          </a:xfrm>
        </p:spPr>
        <p:txBody>
          <a:bodyPr rtlCol="0"/>
          <a:lstStyle>
            <a:defPPr>
              <a:defRPr lang="pt-BR"/>
            </a:defPPr>
          </a:lstStyle>
          <a:p>
            <a:pPr rtl="0"/>
            <a:r>
              <a:rPr lang="pt-BR" dirty="0"/>
              <a:t>Metodologia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593AAA0-EBF5-214D-6A58-DBDAE283C2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22388" y="2763078"/>
            <a:ext cx="7288212" cy="3407051"/>
          </a:xfrm>
        </p:spPr>
        <p:txBody>
          <a:bodyPr rtlCol="0">
            <a:normAutofit/>
          </a:bodyPr>
          <a:lstStyle>
            <a:defPPr>
              <a:defRPr lang="pt-BR"/>
            </a:defPPr>
          </a:lstStyle>
          <a:p>
            <a:pPr rtl="0"/>
            <a:r>
              <a:rPr lang="pt-BR" dirty="0"/>
              <a:t>Como foi feito:</a:t>
            </a:r>
          </a:p>
          <a:p>
            <a:pPr lvl="1" rtl="0"/>
            <a:r>
              <a:rPr lang="pt-BR" dirty="0"/>
              <a:t>Dados: "Utilizamos os dados da 5ª edição do Ranking de Competitividade dos Municípios (2024), que analisa 404 municípios brasileiros com mais de 80 mil habitantes. O ranking é composto por 65 indicadores distribuídos em 13 pilares temáticos, como infraestrutura e economia.</a:t>
            </a:r>
          </a:p>
          <a:p>
            <a:pPr lvl="1" rtl="0"/>
            <a:r>
              <a:rPr lang="pt-BR" dirty="0"/>
              <a:t>"Algoritmos: "Focamos em dois algoritmos: </a:t>
            </a:r>
            <a:r>
              <a:rPr lang="pt-BR" b="1" dirty="0"/>
              <a:t>o k-</a:t>
            </a:r>
            <a:r>
              <a:rPr lang="pt-BR" b="1" dirty="0" err="1"/>
              <a:t>means</a:t>
            </a:r>
            <a:r>
              <a:rPr lang="pt-BR" b="1" dirty="0"/>
              <a:t> </a:t>
            </a:r>
            <a:r>
              <a:rPr lang="pt-BR" dirty="0"/>
              <a:t>(partitivo) e o </a:t>
            </a:r>
            <a:r>
              <a:rPr lang="pt-BR" b="1" dirty="0"/>
              <a:t>hierárquico</a:t>
            </a:r>
            <a:r>
              <a:rPr lang="pt-BR" dirty="0"/>
              <a:t> (</a:t>
            </a:r>
            <a:r>
              <a:rPr lang="pt-BR" dirty="0" err="1"/>
              <a:t>aglomerativo</a:t>
            </a:r>
            <a:r>
              <a:rPr lang="pt-BR" dirty="0"/>
              <a:t>/</a:t>
            </a:r>
            <a:r>
              <a:rPr lang="pt-BR" dirty="0" err="1"/>
              <a:t>divisivo</a:t>
            </a:r>
            <a:r>
              <a:rPr lang="pt-BR" dirty="0"/>
              <a:t>). O k-</a:t>
            </a:r>
            <a:r>
              <a:rPr lang="pt-BR" dirty="0" err="1"/>
              <a:t>means</a:t>
            </a:r>
            <a:r>
              <a:rPr lang="pt-BR" dirty="0"/>
              <a:t> é conhecido pela sua eficiência e simplicidade, enquanto o hierárquico constrói uma hierarquia de clusters.</a:t>
            </a:r>
          </a:p>
        </p:txBody>
      </p:sp>
      <p:sp>
        <p:nvSpPr>
          <p:cNvPr id="14" name="Espaço Reservado para o Número do Slide 5">
            <a:extLst>
              <a:ext uri="{FF2B5EF4-FFF2-40B4-BE49-F238E27FC236}">
                <a16:creationId xmlns:a16="http://schemas.microsoft.com/office/drawing/2014/main" id="{85D175E6-1533-69BC-54CA-7E0F0135E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 rtlCol="0"/>
          <a:lstStyle>
            <a:defPPr>
              <a:defRPr lang="pt-BR"/>
            </a:defPPr>
          </a:lstStyle>
          <a:p>
            <a:pPr rtl="0"/>
            <a:fld id="{A49DFD55-3C28-40EF-9E31-A92D2E4017FF}" type="slidenum">
              <a:rPr lang="pt-BR" smtClean="0"/>
              <a:pPr rtl="0"/>
              <a:t>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1425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4F65F7-2CBA-E6CA-65F4-A0BE72416A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97A42A-A5A9-4192-EED7-596B05E91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704" y="287781"/>
            <a:ext cx="5026629" cy="632047"/>
          </a:xfrm>
        </p:spPr>
        <p:txBody>
          <a:bodyPr rtlCol="0" anchor="b">
            <a:normAutofit/>
          </a:bodyPr>
          <a:lstStyle>
            <a:defPPr>
              <a:defRPr lang="pt-BR"/>
            </a:defPPr>
          </a:lstStyle>
          <a:p>
            <a:r>
              <a:rPr lang="pt-BR" dirty="0"/>
              <a:t>Análise dos Resultados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C766427-EA3C-8E77-47D8-704EE889B4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305" y="1236618"/>
            <a:ext cx="5560665" cy="4916610"/>
          </a:xfrm>
          <a:prstGeom prst="rect">
            <a:avLst/>
          </a:prstGeom>
          <a:noFill/>
        </p:spPr>
      </p:pic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1EC855D-3AC2-C243-CD28-7DD372648B57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5698740" y="1640550"/>
            <a:ext cx="5662162" cy="4301542"/>
          </a:xfrm>
        </p:spPr>
        <p:txBody>
          <a:bodyPr rtlCol="0">
            <a:normAutofit/>
          </a:bodyPr>
          <a:lstStyle>
            <a:defPPr>
              <a:defRPr lang="pt-BR"/>
            </a:defPPr>
          </a:lstStyle>
          <a:p>
            <a:pPr rtl="0">
              <a:lnSpc>
                <a:spcPct val="90000"/>
              </a:lnSpc>
            </a:pPr>
            <a:r>
              <a:rPr lang="pt-BR" sz="1500" dirty="0"/>
              <a:t>Técnicas de conexão </a:t>
            </a:r>
          </a:p>
          <a:p>
            <a:pPr lvl="1" rtl="0">
              <a:lnSpc>
                <a:spcPct val="90000"/>
              </a:lnSpc>
            </a:pPr>
            <a:r>
              <a:rPr lang="pt-BR" sz="1500" dirty="0"/>
              <a:t>O método do cotovelo e a pontuação da silhueta, que são métricas de validação de clusters, foram cruciais. Ambos os testes indicaram que a divisão mais robusta para os municípios é em dois clusters. Isso nos leva a concluir que existem duas realidades territoriais bem demarcadas, que vamos detalhar a seguir.</a:t>
            </a:r>
          </a:p>
          <a:p>
            <a:pPr lvl="1">
              <a:lnSpc>
                <a:spcPct val="90000"/>
              </a:lnSpc>
            </a:pPr>
            <a:r>
              <a:rPr lang="pt-BR" sz="1600" dirty="0"/>
              <a:t>O gráfico de Projeção PCA também confirma essa separação. Os pontos do Cluster 0 (amarelo) se concentram à direita, enquanto os do Cluster 1 (laranja) se concentram à esquerda. A separação se dá principalmente ao longo do eixo PC1, que está fortemente ligado a variáveis de infraestrutura digital, renda e oferta de crédito, o que evidencia que esses fatores são decisivos para a diferenciação dos grupos."</a:t>
            </a:r>
            <a:endParaRPr lang="pt-BR" sz="1500" dirty="0"/>
          </a:p>
        </p:txBody>
      </p:sp>
      <p:sp>
        <p:nvSpPr>
          <p:cNvPr id="14" name="Espaço Reservado para o Número do Slide 5">
            <a:extLst>
              <a:ext uri="{FF2B5EF4-FFF2-40B4-BE49-F238E27FC236}">
                <a16:creationId xmlns:a16="http://schemas.microsoft.com/office/drawing/2014/main" id="{45791929-4161-B353-78CE-793254E999C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373350" y="6356349"/>
            <a:ext cx="987552" cy="365125"/>
          </a:xfrm>
        </p:spPr>
        <p:txBody>
          <a:bodyPr rtlCol="0" anchor="ctr">
            <a:normAutofit/>
          </a:bodyPr>
          <a:lstStyle>
            <a:defPPr>
              <a:defRPr lang="pt-BR"/>
            </a:defPPr>
          </a:lstStyle>
          <a:p>
            <a:pPr rtl="0">
              <a:spcAft>
                <a:spcPts val="600"/>
              </a:spcAft>
            </a:pPr>
            <a:fld id="{A49DFD55-3C28-40EF-9E31-A92D2E4017FF}" type="slidenum">
              <a:rPr lang="pt-BR" smtClean="0"/>
              <a:pPr rtl="0">
                <a:spcAft>
                  <a:spcPts val="600"/>
                </a:spcAft>
              </a:pPr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0406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C34813-E034-B6D6-23A9-AE0F7BBD1D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FB4F68-90A9-EF94-39EF-B4B647BCF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1060" y="-985674"/>
            <a:ext cx="8387739" cy="2121177"/>
          </a:xfrm>
        </p:spPr>
        <p:txBody>
          <a:bodyPr rtlCol="0"/>
          <a:lstStyle>
            <a:defPPr>
              <a:defRPr lang="pt-BR"/>
            </a:defPPr>
          </a:lstStyle>
          <a:p>
            <a:r>
              <a:rPr lang="pt-BR" dirty="0"/>
              <a:t>Descrição dos Clusters e Conclusão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A8B020C-817A-0D3E-B40B-429530D476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61059" y="1725474"/>
            <a:ext cx="8283237" cy="4501155"/>
          </a:xfrm>
        </p:spPr>
        <p:txBody>
          <a:bodyPr rtlCol="0">
            <a:normAutofit/>
          </a:bodyPr>
          <a:lstStyle>
            <a:defPPr>
              <a:defRPr lang="pt-BR"/>
            </a:defPPr>
          </a:lstStyle>
          <a:p>
            <a:pPr rtl="0"/>
            <a:r>
              <a:rPr lang="pt-BR" dirty="0"/>
              <a:t>Achados</a:t>
            </a:r>
          </a:p>
          <a:p>
            <a:pPr lvl="1" rtl="0"/>
            <a:r>
              <a:rPr lang="pt-BR" b="1" dirty="0"/>
              <a:t>Cluster 0 (168 cidades):</a:t>
            </a:r>
            <a:r>
              <a:rPr lang="pt-BR" dirty="0"/>
              <a:t> "Esse grupo apresenta </a:t>
            </a:r>
            <a:r>
              <a:rPr lang="pt-BR" b="1" dirty="0"/>
              <a:t>PIB per capita elevado</a:t>
            </a:r>
            <a:r>
              <a:rPr lang="pt-BR" dirty="0"/>
              <a:t>, </a:t>
            </a:r>
            <a:r>
              <a:rPr lang="pt-BR" b="1" dirty="0"/>
              <a:t>maior densidade de banda larga e amplo acesso a crédito</a:t>
            </a:r>
            <a:r>
              <a:rPr lang="pt-BR" dirty="0"/>
              <a:t>. São cidades com alto dinamismo econômico, geralmente capitais e regiões metropolitanas do Sudeste e Sul." </a:t>
            </a:r>
          </a:p>
          <a:p>
            <a:pPr lvl="1" rtl="0"/>
            <a:r>
              <a:rPr lang="pt-BR" b="1" dirty="0"/>
              <a:t>Cluster 1 (236 municípios): </a:t>
            </a:r>
            <a:r>
              <a:rPr lang="pt-BR" dirty="0"/>
              <a:t>"Este grupo </a:t>
            </a:r>
            <a:r>
              <a:rPr lang="pt-BR" b="1" dirty="0"/>
              <a:t>exibe menor dinamismo econômico, cobertura digital reduzida e limitada oferta de capital humano qualificado</a:t>
            </a:r>
            <a:r>
              <a:rPr lang="pt-BR" dirty="0"/>
              <a:t>. Esses fatores comprometem a capacidade de geração de inovações e se localizam principalmente no </a:t>
            </a:r>
            <a:r>
              <a:rPr lang="pt-BR" b="1" dirty="0"/>
              <a:t>interior do Norte, Nordeste e Centro-Oeste.</a:t>
            </a:r>
            <a:r>
              <a:rPr lang="pt-BR" dirty="0"/>
              <a:t>“</a:t>
            </a:r>
          </a:p>
          <a:p>
            <a:pPr lvl="1" rtl="0"/>
            <a:r>
              <a:rPr lang="pt-BR" dirty="0"/>
              <a:t> Conclusão: "A clusterização é uma ferramenta valiosa para identificar padrões de inovação e pode orientar políticas públicas mais eficazes, focando nas necessidades específicas de cada grupo de municípios."</a:t>
            </a:r>
          </a:p>
        </p:txBody>
      </p:sp>
      <p:sp>
        <p:nvSpPr>
          <p:cNvPr id="14" name="Espaço Reservado para o Número do Slide 5">
            <a:extLst>
              <a:ext uri="{FF2B5EF4-FFF2-40B4-BE49-F238E27FC236}">
                <a16:creationId xmlns:a16="http://schemas.microsoft.com/office/drawing/2014/main" id="{07912D95-07F2-B253-0915-8B284FAE1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 rtlCol="0"/>
          <a:lstStyle>
            <a:defPPr>
              <a:defRPr lang="pt-BR"/>
            </a:defPPr>
          </a:lstStyle>
          <a:p>
            <a:pPr rtl="0"/>
            <a:fld id="{A49DFD55-3C28-40EF-9E31-A92D2E4017FF}" type="slidenum">
              <a:rPr lang="pt-BR" smtClean="0"/>
              <a:pPr rtl="0"/>
              <a:t>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46839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03271A-E281-85CE-286B-FF298AE84D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1C2FB7-CAC3-D905-CB36-28D8642AD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2318" y="268360"/>
            <a:ext cx="7288282" cy="2121177"/>
          </a:xfrm>
        </p:spPr>
        <p:txBody>
          <a:bodyPr rtlCol="0"/>
          <a:lstStyle>
            <a:defPPr>
              <a:defRPr lang="pt-BR"/>
            </a:defPPr>
          </a:lstStyle>
          <a:p>
            <a:r>
              <a:rPr lang="pt-BR" dirty="0"/>
              <a:t>Próximos Passos e Perguntas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E97D54D-FADB-D46D-5BAE-5B7767010D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22388" y="2763078"/>
            <a:ext cx="7288212" cy="3407051"/>
          </a:xfrm>
        </p:spPr>
        <p:txBody>
          <a:bodyPr rtlCol="0">
            <a:normAutofit/>
          </a:bodyPr>
          <a:lstStyle>
            <a:defPPr>
              <a:defRPr lang="pt-BR"/>
            </a:defPPr>
          </a:lstStyle>
          <a:p>
            <a:pPr rtl="0"/>
            <a:r>
              <a:rPr lang="pt-BR" dirty="0"/>
              <a:t>Técnicas de conexão </a:t>
            </a:r>
          </a:p>
          <a:p>
            <a:pPr lvl="1" rtl="0"/>
            <a:r>
              <a:rPr lang="pt-BR" dirty="0"/>
              <a:t>Futuras Pesquisas: "Sugestões incluem: a) o uso de variáveis dinâmicas (como evolução anual de patentes) para avaliar o impacto de políticas ; b) analisar efeitos de vizinhança territorial, utilizando métodos de econometria espacial ; e c) realizar estudos de caso qualitativos para entender as dimensões institucionais ausentes nos dados numéricos.</a:t>
            </a:r>
          </a:p>
          <a:p>
            <a:pPr lvl="1" rtl="0"/>
            <a:r>
              <a:rPr lang="pt-BR" b="1" dirty="0"/>
              <a:t>Perguntas?</a:t>
            </a:r>
          </a:p>
        </p:txBody>
      </p:sp>
      <p:sp>
        <p:nvSpPr>
          <p:cNvPr id="14" name="Espaço Reservado para o Número do Slide 5">
            <a:extLst>
              <a:ext uri="{FF2B5EF4-FFF2-40B4-BE49-F238E27FC236}">
                <a16:creationId xmlns:a16="http://schemas.microsoft.com/office/drawing/2014/main" id="{CAF9A913-841B-D34A-1F39-A664D37EB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 rtlCol="0"/>
          <a:lstStyle>
            <a:defPPr>
              <a:defRPr lang="pt-BR"/>
            </a:defPPr>
          </a:lstStyle>
          <a:p>
            <a:pPr rtl="0"/>
            <a:fld id="{A49DFD55-3C28-40EF-9E31-A92D2E4017FF}" type="slidenum">
              <a:rPr lang="pt-BR" smtClean="0"/>
              <a:pPr rtl="0"/>
              <a:t>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9203243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theme/theme1.xml><?xml version="1.0" encoding="utf-8"?>
<a:theme xmlns:a="http://schemas.openxmlformats.org/drawingml/2006/main" name="Tema do Office">
  <a:themeElements>
    <a:clrScheme name="Custom 1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72977034_TF67328976_Win32" id="{5D810135-0794-4857-8BF9-B0A0881FFA16}" vid="{643E305F-B6E6-4704-9213-E244374D8460}"/>
    </a:ext>
  </a:extLst>
</a:theme>
</file>

<file path=ppt/theme/theme2.xml><?xml version="1.0" encoding="utf-8"?>
<a:theme xmlns:a="http://schemas.openxmlformats.org/drawingml/2006/main" name="SlateVTI">
  <a:themeElements>
    <a:clrScheme name="Custom 35">
      <a:dk1>
        <a:sysClr val="windowText" lastClr="000000"/>
      </a:dk1>
      <a:lt1>
        <a:sysClr val="window" lastClr="FFFFFF"/>
      </a:lt1>
      <a:dk2>
        <a:srgbClr val="4E3B30"/>
      </a:dk2>
      <a:lt2>
        <a:srgbClr val="F4EDD8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ustom 4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4285727_TF55705232.potx" id="{CF89F022-7C0A-442C-87D4-E924F7E5F040}" vid="{1DB92B71-4A04-4E0B-81E6-75673672B254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CABF691C-888B-4061-8A6F-D5CE84A0254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EDE3176-A15D-46A3-BDDB-64A0D73632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9168DCE-134F-4610-A6AA-88CEBE8D71D2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{0EC12BFB-451E-4828-8A00-DD2E4C46C13C}TF7521aafa-c748-4c40-a498-ba511be234dc8ba37504_win32-b8966802d0be</Template>
  <TotalTime>59</TotalTime>
  <Words>1158</Words>
  <Application>Microsoft Office PowerPoint</Application>
  <PresentationFormat>Widescreen</PresentationFormat>
  <Paragraphs>65</Paragraphs>
  <Slides>8</Slides>
  <Notes>8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8</vt:i4>
      </vt:variant>
    </vt:vector>
  </HeadingPairs>
  <TitlesOfParts>
    <vt:vector size="15" baseType="lpstr">
      <vt:lpstr>Arial</vt:lpstr>
      <vt:lpstr>Calibri</vt:lpstr>
      <vt:lpstr>Goudy Old Style</vt:lpstr>
      <vt:lpstr>Tenorite</vt:lpstr>
      <vt:lpstr>Wingdings 2</vt:lpstr>
      <vt:lpstr>Tema do Office</vt:lpstr>
      <vt:lpstr>SlateVTI</vt:lpstr>
      <vt:lpstr>Uso da Clusterização para Segmentação de Municípios Brasileiros com Base em Indicadores de Inovação</vt:lpstr>
      <vt:lpstr>AGENDA</vt:lpstr>
      <vt:lpstr>Problema e Objetivo</vt:lpstr>
      <vt:lpstr>Referencial teorico</vt:lpstr>
      <vt:lpstr>Metodologia</vt:lpstr>
      <vt:lpstr>Análise dos Resultados</vt:lpstr>
      <vt:lpstr>Descrição dos Clusters e Conclusão</vt:lpstr>
      <vt:lpstr>Próximos Passos e Perguntas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Uso da Clusterização para Segmentação de Municípios Brasileiros com Base em Indicadores de Inovação</dc:title>
  <dc:creator>Ulysses Araujo Bispo</dc:creator>
  <cp:lastModifiedBy>Karen Cristina Leal da Silva</cp:lastModifiedBy>
  <cp:revision>2</cp:revision>
  <dcterms:created xsi:type="dcterms:W3CDTF">2025-09-17T15:43:07Z</dcterms:created>
  <dcterms:modified xsi:type="dcterms:W3CDTF">2025-10-20T13:17:51Z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