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256" r:id="rId2"/>
    <p:sldId id="275" r:id="rId3"/>
    <p:sldId id="289" r:id="rId4"/>
    <p:sldId id="288" r:id="rId5"/>
    <p:sldId id="286" r:id="rId6"/>
    <p:sldId id="287" r:id="rId7"/>
    <p:sldId id="265" r:id="rId8"/>
    <p:sldId id="290" r:id="rId9"/>
    <p:sldId id="27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/>
    <p:restoredTop sz="93841"/>
  </p:normalViewPr>
  <p:slideViewPr>
    <p:cSldViewPr>
      <p:cViewPr varScale="1">
        <p:scale>
          <a:sx n="111" d="100"/>
          <a:sy n="111" d="100"/>
        </p:scale>
        <p:origin x="-156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294D-0B2F-46A1-9E55-77AEF8628690}" type="datetimeFigureOut">
              <a:rPr lang="en-US" smtClean="0"/>
              <a:pPr/>
              <a:t>19/06/17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53AF-1BBE-4FAC-B55A-9022B9227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294D-0B2F-46A1-9E55-77AEF8628690}" type="datetimeFigureOut">
              <a:rPr lang="en-US" smtClean="0"/>
              <a:pPr/>
              <a:t>19/06/17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53AF-1BBE-4FAC-B55A-9022B9227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49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294D-0B2F-46A1-9E55-77AEF8628690}" type="datetimeFigureOut">
              <a:rPr lang="en-US" smtClean="0"/>
              <a:pPr/>
              <a:t>19/06/17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53AF-1BBE-4FAC-B55A-9022B9227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8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294D-0B2F-46A1-9E55-77AEF8628690}" type="datetimeFigureOut">
              <a:rPr lang="en-US" smtClean="0"/>
              <a:pPr/>
              <a:t>19/06/17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53AF-1BBE-4FAC-B55A-9022B9227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1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294D-0B2F-46A1-9E55-77AEF8628690}" type="datetimeFigureOut">
              <a:rPr lang="en-US" smtClean="0"/>
              <a:pPr/>
              <a:t>19/06/17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53AF-1BBE-4FAC-B55A-9022B9227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6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294D-0B2F-46A1-9E55-77AEF8628690}" type="datetimeFigureOut">
              <a:rPr lang="en-US" smtClean="0"/>
              <a:pPr/>
              <a:t>19/06/17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53AF-1BBE-4FAC-B55A-9022B9227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3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294D-0B2F-46A1-9E55-77AEF8628690}" type="datetimeFigureOut">
              <a:rPr lang="en-US" smtClean="0"/>
              <a:pPr/>
              <a:t>19/06/17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53AF-1BBE-4FAC-B55A-9022B9227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75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294D-0B2F-46A1-9E55-77AEF8628690}" type="datetimeFigureOut">
              <a:rPr lang="en-US" smtClean="0"/>
              <a:pPr/>
              <a:t>19/06/17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53AF-1BBE-4FAC-B55A-9022B9227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15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294D-0B2F-46A1-9E55-77AEF8628690}" type="datetimeFigureOut">
              <a:rPr lang="en-US" smtClean="0"/>
              <a:pPr/>
              <a:t>19/06/17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53AF-1BBE-4FAC-B55A-9022B9227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9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294D-0B2F-46A1-9E55-77AEF8628690}" type="datetimeFigureOut">
              <a:rPr lang="en-US" smtClean="0"/>
              <a:pPr/>
              <a:t>19/06/17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53AF-1BBE-4FAC-B55A-9022B9227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97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294D-0B2F-46A1-9E55-77AEF8628690}" type="datetimeFigureOut">
              <a:rPr lang="en-US" smtClean="0"/>
              <a:pPr/>
              <a:t>19/06/17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53AF-1BBE-4FAC-B55A-9022B9227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6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8294D-0B2F-46A1-9E55-77AEF8628690}" type="datetimeFigureOut">
              <a:rPr lang="en-US" smtClean="0"/>
              <a:pPr/>
              <a:t>19/06/17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853AF-1BBE-4FAC-B55A-9022B9227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6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rgomes@unb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5"/>
            <a:ext cx="7772400" cy="2187675"/>
          </a:xfrm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4800" b="1" dirty="0" err="1" smtClean="0"/>
              <a:t>Desafios</a:t>
            </a:r>
            <a:r>
              <a:rPr lang="en-US" sz="4800" b="1" dirty="0" smtClean="0"/>
              <a:t> no </a:t>
            </a:r>
            <a:br>
              <a:rPr lang="en-US" sz="4800" b="1" dirty="0" smtClean="0"/>
            </a:br>
            <a:r>
              <a:rPr lang="en-US" sz="4800" b="1" dirty="0" smtClean="0"/>
              <a:t>Campo da </a:t>
            </a:r>
            <a:br>
              <a:rPr lang="en-US" sz="4800" b="1" dirty="0" smtClean="0"/>
            </a:br>
            <a:r>
              <a:rPr lang="en-US" sz="4800" b="1" dirty="0" err="1" smtClean="0"/>
              <a:t>Administração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Pública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928" y="5229200"/>
            <a:ext cx="5054344" cy="1175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Ricardo C. Gomes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Programa</a:t>
            </a:r>
            <a:r>
              <a:rPr lang="en-US" b="1" dirty="0" smtClean="0">
                <a:solidFill>
                  <a:schemeClr val="bg1"/>
                </a:solidFill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</a:rPr>
              <a:t>Pós-Graduação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Administração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Universidade</a:t>
            </a:r>
            <a:r>
              <a:rPr lang="en-US" b="1" dirty="0" smtClean="0">
                <a:solidFill>
                  <a:schemeClr val="bg1"/>
                </a:solidFill>
              </a:rPr>
              <a:t> de Brasília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486" y="165682"/>
            <a:ext cx="1853782" cy="11030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85" y="260648"/>
            <a:ext cx="2559885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46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9144000" cy="678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5" y="1700808"/>
            <a:ext cx="9144000" cy="49416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7151"/>
            <a:ext cx="7886700" cy="1325563"/>
          </a:xfrm>
        </p:spPr>
        <p:txBody>
          <a:bodyPr/>
          <a:lstStyle/>
          <a:p>
            <a:r>
              <a:rPr lang="en-US" b="1" dirty="0" smtClean="0"/>
              <a:t>CAPACIDADE DE ARRECAR RECURSOS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5085" y="2996952"/>
            <a:ext cx="9118915" cy="71287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25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215900"/>
            <a:ext cx="7797800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27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8496944" cy="561662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 smtClean="0"/>
              <a:t>CAPACIDADE DE ARRECAR RECURSOS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0545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958" y="15205"/>
            <a:ext cx="9144000" cy="1325563"/>
          </a:xfrm>
        </p:spPr>
        <p:txBody>
          <a:bodyPr/>
          <a:lstStyle/>
          <a:p>
            <a:r>
              <a:rPr lang="en-US" b="1" dirty="0" smtClean="0"/>
              <a:t>CAPACIDADE DE GERAR EFETIVIDADE EDUCACIONAL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40768"/>
            <a:ext cx="6748793" cy="24985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42" y="4254500"/>
            <a:ext cx="87376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83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Some Results</a:t>
            </a:r>
            <a:endParaRPr lang="en-US" b="1" dirty="0"/>
          </a:p>
        </p:txBody>
      </p:sp>
      <p:pic>
        <p:nvPicPr>
          <p:cNvPr id="5" name="Imagem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6400799" cy="4267200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936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5269" y="2637"/>
            <a:ext cx="7886700" cy="1325563"/>
          </a:xfrm>
        </p:spPr>
        <p:txBody>
          <a:bodyPr/>
          <a:lstStyle/>
          <a:p>
            <a:r>
              <a:rPr lang="en-US" b="1" dirty="0" err="1" smtClean="0"/>
              <a:t>Desafios</a:t>
            </a:r>
            <a:r>
              <a:rPr lang="en-US" b="1" dirty="0" smtClean="0"/>
              <a:t> do Gestor </a:t>
            </a:r>
            <a:r>
              <a:rPr lang="en-US" b="1" dirty="0" err="1" smtClean="0"/>
              <a:t>Público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5400600"/>
          </a:xfrm>
        </p:spPr>
        <p:txBody>
          <a:bodyPr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capaz</a:t>
            </a:r>
            <a:r>
              <a:rPr lang="en-US" dirty="0" smtClean="0"/>
              <a:t> de </a:t>
            </a:r>
            <a:r>
              <a:rPr lang="en-US" dirty="0" err="1" smtClean="0"/>
              <a:t>pensar</a:t>
            </a:r>
            <a:r>
              <a:rPr lang="en-US" dirty="0" smtClean="0"/>
              <a:t> </a:t>
            </a:r>
            <a:r>
              <a:rPr lang="en-US" dirty="0" err="1" smtClean="0"/>
              <a:t>estratégicamente</a:t>
            </a:r>
            <a:r>
              <a:rPr lang="en-US" dirty="0" smtClean="0"/>
              <a:t> (a </a:t>
            </a:r>
            <a:r>
              <a:rPr lang="en-US" dirty="0" err="1" smtClean="0"/>
              <a:t>organização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cercada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stakeholders que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representar</a:t>
            </a:r>
            <a:r>
              <a:rPr lang="en-US" dirty="0" smtClean="0"/>
              <a:t> </a:t>
            </a:r>
            <a:r>
              <a:rPr lang="en-US" dirty="0" err="1" smtClean="0"/>
              <a:t>oportunidades</a:t>
            </a:r>
            <a:r>
              <a:rPr lang="en-US" dirty="0" smtClean="0"/>
              <a:t>, mas </a:t>
            </a:r>
            <a:r>
              <a:rPr lang="en-US" dirty="0" err="1" smtClean="0"/>
              <a:t>também</a:t>
            </a:r>
            <a:r>
              <a:rPr lang="en-US" dirty="0" smtClean="0"/>
              <a:t> </a:t>
            </a:r>
            <a:r>
              <a:rPr lang="en-US" dirty="0" err="1" smtClean="0"/>
              <a:t>ameaças</a:t>
            </a:r>
            <a:endParaRPr lang="en-US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capaz</a:t>
            </a:r>
            <a:r>
              <a:rPr lang="en-US" dirty="0" smtClean="0"/>
              <a:t> de </a:t>
            </a:r>
            <a:r>
              <a:rPr lang="en-US" dirty="0" err="1" smtClean="0"/>
              <a:t>tomar</a:t>
            </a:r>
            <a:r>
              <a:rPr lang="en-US" dirty="0" smtClean="0"/>
              <a:t> </a:t>
            </a:r>
            <a:r>
              <a:rPr lang="en-US" dirty="0" err="1" smtClean="0"/>
              <a:t>decisões</a:t>
            </a:r>
            <a:r>
              <a:rPr lang="en-US" dirty="0" smtClean="0"/>
              <a:t> com </a:t>
            </a:r>
            <a:r>
              <a:rPr lang="en-US" dirty="0" err="1" smtClean="0"/>
              <a:t>poucas</a:t>
            </a:r>
            <a:r>
              <a:rPr lang="en-US" dirty="0" smtClean="0"/>
              <a:t> </a:t>
            </a:r>
            <a:r>
              <a:rPr lang="en-US" dirty="0" err="1" smtClean="0"/>
              <a:t>informações</a:t>
            </a:r>
            <a:r>
              <a:rPr lang="en-US" dirty="0" smtClean="0"/>
              <a:t> (</a:t>
            </a:r>
            <a:r>
              <a:rPr lang="en-US" dirty="0" err="1" smtClean="0"/>
              <a:t>desenvolver</a:t>
            </a:r>
            <a:r>
              <a:rPr lang="en-US" dirty="0" smtClean="0"/>
              <a:t> </a:t>
            </a:r>
            <a:r>
              <a:rPr lang="en-US" dirty="0" err="1" smtClean="0"/>
              <a:t>visão</a:t>
            </a:r>
            <a:r>
              <a:rPr lang="en-US" dirty="0" smtClean="0"/>
              <a:t> </a:t>
            </a:r>
            <a:r>
              <a:rPr lang="en-US" dirty="0" err="1" smtClean="0"/>
              <a:t>periférica</a:t>
            </a:r>
            <a:r>
              <a:rPr lang="en-US" dirty="0" smtClean="0"/>
              <a:t>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capaz</a:t>
            </a:r>
            <a:r>
              <a:rPr lang="en-US" dirty="0" smtClean="0"/>
              <a:t> de </a:t>
            </a:r>
            <a:r>
              <a:rPr lang="en-US" dirty="0" err="1" smtClean="0"/>
              <a:t>motivar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servidores</a:t>
            </a:r>
            <a:r>
              <a:rPr lang="en-US" dirty="0" smtClean="0"/>
              <a:t> com </a:t>
            </a:r>
            <a:r>
              <a:rPr lang="en-US" dirty="0" err="1" smtClean="0"/>
              <a:t>baixos</a:t>
            </a:r>
            <a:r>
              <a:rPr lang="en-US" dirty="0" smtClean="0"/>
              <a:t> </a:t>
            </a:r>
            <a:r>
              <a:rPr lang="en-US" dirty="0" err="1" smtClean="0"/>
              <a:t>salários</a:t>
            </a:r>
            <a:r>
              <a:rPr lang="en-US" dirty="0" smtClean="0"/>
              <a:t> e </a:t>
            </a:r>
            <a:r>
              <a:rPr lang="en-US" dirty="0" err="1" smtClean="0"/>
              <a:t>baixa</a:t>
            </a:r>
            <a:r>
              <a:rPr lang="en-US" dirty="0" smtClean="0"/>
              <a:t> auto-</a:t>
            </a:r>
            <a:r>
              <a:rPr lang="en-US" dirty="0" err="1" smtClean="0"/>
              <a:t>estima</a:t>
            </a:r>
            <a:r>
              <a:rPr lang="en-US" dirty="0" smtClean="0"/>
              <a:t> (</a:t>
            </a:r>
            <a:r>
              <a:rPr lang="en-US" dirty="0" err="1" smtClean="0"/>
              <a:t>líder</a:t>
            </a:r>
            <a:r>
              <a:rPr lang="en-US" dirty="0" smtClean="0"/>
              <a:t> </a:t>
            </a:r>
            <a:r>
              <a:rPr lang="en-US" dirty="0" err="1" smtClean="0"/>
              <a:t>transformacional</a:t>
            </a:r>
            <a:r>
              <a:rPr lang="en-US" dirty="0" smtClean="0"/>
              <a:t>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capaz</a:t>
            </a:r>
            <a:r>
              <a:rPr lang="en-US" dirty="0" smtClean="0"/>
              <a:t> de </a:t>
            </a:r>
            <a:r>
              <a:rPr lang="en-US" dirty="0" err="1" smtClean="0"/>
              <a:t>buscar</a:t>
            </a:r>
            <a:r>
              <a:rPr lang="en-US" dirty="0" smtClean="0"/>
              <a:t> </a:t>
            </a:r>
            <a:r>
              <a:rPr lang="en-US" dirty="0" err="1" smtClean="0"/>
              <a:t>soluções</a:t>
            </a:r>
            <a:r>
              <a:rPr lang="en-US" dirty="0" smtClean="0"/>
              <a:t> </a:t>
            </a:r>
            <a:r>
              <a:rPr lang="en-US" dirty="0" err="1" smtClean="0"/>
              <a:t>criativas</a:t>
            </a:r>
            <a:r>
              <a:rPr lang="en-US" dirty="0" smtClean="0"/>
              <a:t> (</a:t>
            </a:r>
            <a:r>
              <a:rPr lang="en-US" dirty="0" err="1" smtClean="0"/>
              <a:t>fazer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com </a:t>
            </a:r>
            <a:r>
              <a:rPr lang="en-US" dirty="0" err="1" smtClean="0"/>
              <a:t>menos</a:t>
            </a:r>
            <a:r>
              <a:rPr lang="en-US" dirty="0" smtClean="0"/>
              <a:t>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capaz</a:t>
            </a:r>
            <a:r>
              <a:rPr lang="en-US" dirty="0" smtClean="0"/>
              <a:t> de </a:t>
            </a:r>
            <a:r>
              <a:rPr lang="en-US" dirty="0" err="1" smtClean="0"/>
              <a:t>pensar</a:t>
            </a:r>
            <a:r>
              <a:rPr lang="en-US" dirty="0" smtClean="0"/>
              <a:t> no </a:t>
            </a:r>
            <a:r>
              <a:rPr lang="en-US" dirty="0" err="1" smtClean="0"/>
              <a:t>bem</a:t>
            </a:r>
            <a:r>
              <a:rPr lang="en-US" dirty="0" smtClean="0"/>
              <a:t> </a:t>
            </a:r>
            <a:r>
              <a:rPr lang="en-US" dirty="0" err="1" smtClean="0"/>
              <a:t>comum</a:t>
            </a:r>
            <a:r>
              <a:rPr lang="en-US" dirty="0" smtClean="0"/>
              <a:t> (</a:t>
            </a:r>
            <a:r>
              <a:rPr lang="en-US" dirty="0" err="1" smtClean="0"/>
              <a:t>servir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público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ocupação</a:t>
            </a:r>
            <a:r>
              <a:rPr lang="en-US" dirty="0" smtClean="0"/>
              <a:t>, mas, sim, </a:t>
            </a:r>
            <a:r>
              <a:rPr lang="en-US" dirty="0" err="1" smtClean="0"/>
              <a:t>missão</a:t>
            </a:r>
            <a:r>
              <a:rPr lang="en-US" dirty="0" smtClean="0"/>
              <a:t>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capaz</a:t>
            </a:r>
            <a:r>
              <a:rPr lang="en-US" dirty="0" smtClean="0"/>
              <a:t> de </a:t>
            </a:r>
            <a:r>
              <a:rPr lang="en-US" dirty="0" err="1" smtClean="0"/>
              <a:t>promover</a:t>
            </a:r>
            <a:r>
              <a:rPr lang="en-US" dirty="0" smtClean="0"/>
              <a:t> a </a:t>
            </a:r>
            <a:r>
              <a:rPr lang="en-US" dirty="0" err="1" smtClean="0"/>
              <a:t>participação</a:t>
            </a:r>
            <a:r>
              <a:rPr lang="en-US" dirty="0" smtClean="0"/>
              <a:t> da </a:t>
            </a:r>
            <a:r>
              <a:rPr lang="en-US" dirty="0" err="1" smtClean="0"/>
              <a:t>sociedade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decisões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22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</a:rPr>
              <a:t>Grato pela </a:t>
            </a:r>
            <a:r>
              <a:rPr lang="pt-BR" sz="6000" b="1" dirty="0" err="1" smtClean="0">
                <a:solidFill>
                  <a:schemeClr val="bg1"/>
                </a:solidFill>
              </a:rPr>
              <a:t>aten</a:t>
            </a:r>
            <a:r>
              <a:rPr lang="en-US" sz="6000" b="1" dirty="0" err="1" smtClean="0">
                <a:solidFill>
                  <a:schemeClr val="bg1"/>
                </a:solidFill>
              </a:rPr>
              <a:t>ção</a:t>
            </a:r>
            <a:endParaRPr lang="pt-BR" sz="6000" b="1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hlinkClick r:id="rId2"/>
              </a:rPr>
              <a:t>rgomes@unb.br</a:t>
            </a:r>
            <a:r>
              <a:rPr lang="pt-BR" sz="2400" dirty="0" smtClean="0"/>
              <a:t> 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3668</TotalTime>
  <Words>135</Words>
  <Application>Microsoft Macintosh PowerPoint</Application>
  <PresentationFormat>On-screen Show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Desafios no  Campo da  Administração Pública</vt:lpstr>
      <vt:lpstr>PowerPoint Presentation</vt:lpstr>
      <vt:lpstr>CAPACIDADE DE ARRECAR RECURSOS</vt:lpstr>
      <vt:lpstr>PowerPoint Presentation</vt:lpstr>
      <vt:lpstr>CAPACIDADE DE ARRECAR RECURSOS</vt:lpstr>
      <vt:lpstr>CAPACIDADE DE GERAR EFETIVIDADE EDUCACIONAL</vt:lpstr>
      <vt:lpstr>Some Results</vt:lpstr>
      <vt:lpstr>Desafios do Gestor Público</vt:lpstr>
      <vt:lpstr>Grato pela atenção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the Determinants of Public Organizations Performance: Evidence from Developing Countries"</dc:title>
  <dc:creator>AYSPS</dc:creator>
  <cp:lastModifiedBy>Roberta Tiemi Saita</cp:lastModifiedBy>
  <cp:revision>48</cp:revision>
  <dcterms:created xsi:type="dcterms:W3CDTF">2015-09-24T11:32:25Z</dcterms:created>
  <dcterms:modified xsi:type="dcterms:W3CDTF">2017-06-19T21:13:08Z</dcterms:modified>
</cp:coreProperties>
</file>